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2.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3.xml" ContentType="application/vnd.openxmlformats-officedocument.theme+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theme/theme4.xml" ContentType="application/vnd.openxmlformats-officedocument.theme+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theme/theme5.xml" ContentType="application/vnd.openxmlformats-officedocument.theme+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theme/theme6.xml" ContentType="application/vnd.openxmlformats-officedocument.theme+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theme/theme7.xml" ContentType="application/vnd.openxmlformats-officedocument.theme+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theme/theme8.xml" ContentType="application/vnd.openxmlformats-officedocument.theme+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theme/theme9.xml" ContentType="application/vnd.openxmlformats-officedocument.theme+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theme/theme10.xml" ContentType="application/vnd.openxmlformats-officedocument.theme+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5008" r:id="rId2"/>
    <p:sldMasterId id="2147483704" r:id="rId3"/>
    <p:sldMasterId id="2147483855" r:id="rId4"/>
    <p:sldMasterId id="2147485071" r:id="rId5"/>
    <p:sldMasterId id="2147485091" r:id="rId6"/>
    <p:sldMasterId id="2147485111" r:id="rId7"/>
    <p:sldMasterId id="2147485131" r:id="rId8"/>
    <p:sldMasterId id="2147485174" r:id="rId9"/>
    <p:sldMasterId id="2147485210" r:id="rId10"/>
    <p:sldMasterId id="2147485227" r:id="rId11"/>
  </p:sldMasterIdLst>
  <p:notesMasterIdLst>
    <p:notesMasterId r:id="rId34"/>
  </p:notesMasterIdLst>
  <p:handoutMasterIdLst>
    <p:handoutMasterId r:id="rId35"/>
  </p:handoutMasterIdLst>
  <p:sldIdLst>
    <p:sldId id="382" r:id="rId12"/>
    <p:sldId id="383" r:id="rId13"/>
    <p:sldId id="384" r:id="rId14"/>
    <p:sldId id="264" r:id="rId15"/>
    <p:sldId id="313" r:id="rId16"/>
    <p:sldId id="257" r:id="rId17"/>
    <p:sldId id="341" r:id="rId18"/>
    <p:sldId id="342" r:id="rId19"/>
    <p:sldId id="359" r:id="rId20"/>
    <p:sldId id="376" r:id="rId21"/>
    <p:sldId id="379" r:id="rId22"/>
    <p:sldId id="367" r:id="rId23"/>
    <p:sldId id="378" r:id="rId24"/>
    <p:sldId id="380" r:id="rId25"/>
    <p:sldId id="364" r:id="rId26"/>
    <p:sldId id="366" r:id="rId27"/>
    <p:sldId id="377" r:id="rId28"/>
    <p:sldId id="381" r:id="rId29"/>
    <p:sldId id="318" r:id="rId30"/>
    <p:sldId id="320" r:id="rId31"/>
    <p:sldId id="339" r:id="rId32"/>
    <p:sldId id="375" r:id="rId33"/>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0E608C-65ED-41F4-9450-EC651BB23438}">
          <p14:sldIdLst>
            <p14:sldId id="382"/>
            <p14:sldId id="383"/>
            <p14:sldId id="384"/>
            <p14:sldId id="264"/>
            <p14:sldId id="313"/>
          </p14:sldIdLst>
        </p14:section>
        <p14:section name="Gesture" id="{8FFD63B5-6840-4CF4-8C63-7D038B814A8A}">
          <p14:sldIdLst>
            <p14:sldId id="257"/>
            <p14:sldId id="341"/>
            <p14:sldId id="342"/>
            <p14:sldId id="359"/>
          </p14:sldIdLst>
        </p14:section>
        <p14:section name="Identity" id="{BF054118-DBA9-446B-AF35-9D6FE7E55C9A}">
          <p14:sldIdLst>
            <p14:sldId id="376"/>
            <p14:sldId id="379"/>
            <p14:sldId id="367"/>
          </p14:sldIdLst>
        </p14:section>
        <p14:section name="Speech" id="{5D99642F-6C7A-4020-9FB0-A41C12DF3BF5}">
          <p14:sldIdLst>
            <p14:sldId id="378"/>
            <p14:sldId id="380"/>
            <p14:sldId id="364"/>
            <p14:sldId id="366"/>
          </p14:sldIdLst>
        </p14:section>
        <p14:section name="Ink" id="{20C110F6-3AFE-4BE1-9E7C-DF9044AC80D3}">
          <p14:sldIdLst>
            <p14:sldId id="377"/>
            <p14:sldId id="381"/>
            <p14:sldId id="318"/>
            <p14:sldId id="320"/>
            <p14:sldId id="339"/>
          </p14:sldIdLst>
        </p14:section>
        <p14:section name="Untitled Section" id="{CFEC13C5-7071-461F-8674-E2B98F7A5E5A}">
          <p14:sldIdLst>
            <p14:sldId id="37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5A99"/>
    <a:srgbClr val="0078D7"/>
    <a:srgbClr val="202124"/>
    <a:srgbClr val="2F5994"/>
    <a:srgbClr val="216398"/>
    <a:srgbClr val="69A1C7"/>
    <a:srgbClr val="206296"/>
    <a:srgbClr val="6BA2C9"/>
    <a:srgbClr val="6FA7CD"/>
    <a:srgbClr val="5B99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9318" autoAdjust="0"/>
    <p:restoredTop sz="47694" autoAdjust="0"/>
  </p:normalViewPr>
  <p:slideViewPr>
    <p:cSldViewPr snapToGrid="0">
      <p:cViewPr varScale="1">
        <p:scale>
          <a:sx n="38" d="100"/>
          <a:sy n="38" d="100"/>
        </p:scale>
        <p:origin x="2141" y="48"/>
      </p:cViewPr>
      <p:guideLst/>
    </p:cSldViewPr>
  </p:slideViewPr>
  <p:notesTextViewPr>
    <p:cViewPr>
      <p:scale>
        <a:sx n="150" d="100"/>
        <a:sy n="150" d="100"/>
      </p:scale>
      <p:origin x="0" y="0"/>
    </p:cViewPr>
  </p:notesTextViewPr>
  <p:sorterViewPr>
    <p:cViewPr varScale="1">
      <p:scale>
        <a:sx n="1" d="1"/>
        <a:sy n="1" d="1"/>
      </p:scale>
      <p:origin x="0" y="0"/>
    </p:cViewPr>
  </p:sorterViewPr>
  <p:notesViewPr>
    <p:cSldViewPr snapToGrid="0">
      <p:cViewPr varScale="1">
        <p:scale>
          <a:sx n="95" d="100"/>
          <a:sy n="95" d="100"/>
        </p:scale>
        <p:origin x="2742"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0.xml"/><Relationship Id="rId34" Type="http://schemas.openxmlformats.org/officeDocument/2006/relationships/notesMaster" Target="notesMasters/notesMaster1.xml"/><Relationship Id="rId7" Type="http://schemas.openxmlformats.org/officeDocument/2006/relationships/slideMaster" Target="slideMasters/slideMaster7.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 Target="slides/slide8.xml"/><Relationship Id="rId31" Type="http://schemas.openxmlformats.org/officeDocument/2006/relationships/slide" Target="slides/slide20.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464F5833-6C60-4082-AD3B-D70721FF8A39}" type="datetimeFigureOut">
              <a:rPr lang="en-US" smtClean="0"/>
              <a:t>10/15/2015</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08EB7A1E-F434-4EAC-AEBD-7592D7920805}" type="slidenum">
              <a:rPr lang="en-US" smtClean="0"/>
              <a:t>‹#›</a:t>
            </a:fld>
            <a:endParaRPr lang="en-US"/>
          </a:p>
        </p:txBody>
      </p:sp>
    </p:spTree>
    <p:extLst>
      <p:ext uri="{BB962C8B-B14F-4D97-AF65-F5344CB8AC3E}">
        <p14:creationId xmlns:p14="http://schemas.microsoft.com/office/powerpoint/2010/main" val="36551800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2.jpg>
</file>

<file path=ppt/media/image13.png>
</file>

<file path=ppt/media/image14.png>
</file>

<file path=ppt/media/image15.jpg>
</file>

<file path=ppt/media/image16.png>
</file>

<file path=ppt/media/image17.jpg>
</file>

<file path=ppt/media/image18.jp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jpeg>
</file>

<file path=ppt/media/image31.png>
</file>

<file path=ppt/media/image32.png>
</file>

<file path=ppt/media/image33.png>
</file>

<file path=ppt/media/image34.png>
</file>

<file path=ppt/media/image35.png>
</file>

<file path=ppt/media/image36.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8B2A63B0-0A9F-4A15-A3C9-4160253A81CB}" type="datetimeFigureOut">
              <a:rPr lang="en-US" smtClean="0"/>
              <a:t>10/15/2015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3FAC0659-34C9-4BAF-A7FA-59E8DF72899F}" type="slidenum">
              <a:rPr lang="en-US" smtClean="0"/>
              <a:t>‹#›</a:t>
            </a:fld>
            <a:endParaRPr lang="en-US"/>
          </a:p>
        </p:txBody>
      </p:sp>
    </p:spTree>
    <p:extLst>
      <p:ext uri="{BB962C8B-B14F-4D97-AF65-F5344CB8AC3E}">
        <p14:creationId xmlns:p14="http://schemas.microsoft.com/office/powerpoint/2010/main" val="710535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D3C950F-5AD8-4354-AE3A-C7B3A1479461}" type="slidenum">
              <a:rPr kumimoji="0" lang="ru-R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ru-R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31576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We’ve introduced a new technology called ‘Windows Hello’ which allows you to do biometric authentication. We support Face, Iris and fingerprint recognition. All these things require specific hardware, but devices </a:t>
            </a:r>
            <a:r>
              <a:rPr lang="en-US" sz="1200" kern="1200" dirty="0" err="1" smtClean="0">
                <a:solidFill>
                  <a:schemeClr val="tx1"/>
                </a:solidFill>
                <a:effectLst/>
                <a:latin typeface="+mn-lt"/>
                <a:ea typeface="+mn-ea"/>
                <a:cs typeface="+mn-cs"/>
              </a:rPr>
              <a:t>idorporating</a:t>
            </a:r>
            <a:r>
              <a:rPr lang="en-US" sz="1200" kern="1200" dirty="0" smtClean="0">
                <a:solidFill>
                  <a:schemeClr val="tx1"/>
                </a:solidFill>
                <a:effectLst/>
                <a:latin typeface="+mn-lt"/>
                <a:ea typeface="+mn-ea"/>
                <a:cs typeface="+mn-cs"/>
              </a:rPr>
              <a:t> this hardware are starting to become available.</a:t>
            </a:r>
          </a:p>
          <a:p>
            <a:r>
              <a:rPr lang="en-US" sz="1200" kern="1200" dirty="0" smtClean="0">
                <a:solidFill>
                  <a:schemeClr val="tx1"/>
                </a:solidFill>
                <a:effectLst/>
                <a:latin typeface="+mn-lt"/>
                <a:ea typeface="+mn-ea"/>
                <a:cs typeface="+mn-cs"/>
              </a:rPr>
              <a:t>We’ve also got a service for application developers called Passport which provides a secure framework for handling authentication and for replacing passwords</a:t>
            </a:r>
            <a:r>
              <a:rPr lang="en-US" sz="1200" kern="1200" baseline="0" dirty="0" smtClean="0">
                <a:solidFill>
                  <a:schemeClr val="tx1"/>
                </a:solidFill>
                <a:effectLst/>
                <a:latin typeface="+mn-lt"/>
                <a:ea typeface="+mn-ea"/>
                <a:cs typeface="+mn-cs"/>
              </a:rPr>
              <a:t> with these new authentication techniques</a:t>
            </a:r>
            <a:r>
              <a:rPr lang="en-US" sz="1200" kern="1200" dirty="0" smtClean="0">
                <a:solidFill>
                  <a:schemeClr val="tx1"/>
                </a:solidFill>
                <a:effectLst/>
                <a:latin typeface="+mn-lt"/>
                <a:ea typeface="+mn-ea"/>
                <a:cs typeface="+mn-cs"/>
              </a:rPr>
              <a:t>. You can easily build biometric</a:t>
            </a:r>
            <a:r>
              <a:rPr lang="en-US" sz="1200" kern="1200" baseline="0" dirty="0" smtClean="0">
                <a:solidFill>
                  <a:schemeClr val="tx1"/>
                </a:solidFill>
                <a:effectLst/>
                <a:latin typeface="+mn-lt"/>
                <a:ea typeface="+mn-ea"/>
                <a:cs typeface="+mn-cs"/>
              </a:rPr>
              <a:t> recognition features into your app.</a:t>
            </a:r>
            <a:endParaRPr lang="en-US" sz="1200" kern="1200" dirty="0">
              <a:solidFill>
                <a:schemeClr val="tx1"/>
              </a:solidFill>
              <a:effectLst/>
              <a:latin typeface="+mn-lt"/>
              <a:ea typeface="+mn-ea"/>
              <a:cs typeface="+mn-cs"/>
            </a:endParaRPr>
          </a:p>
        </p:txBody>
      </p:sp>
      <p:sp>
        <p:nvSpPr>
          <p:cNvPr id="4" name="Footer Placeholder 3"/>
          <p:cNvSpPr>
            <a:spLocks noGrp="1"/>
          </p:cNvSpPr>
          <p:nvPr>
            <p:ph type="ftr" sz="quarter" idx="10"/>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10/15/2015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6991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up: - Speech</a:t>
            </a:r>
            <a:endParaRPr lang="en-US" dirty="0"/>
          </a:p>
        </p:txBody>
      </p:sp>
      <p:sp>
        <p:nvSpPr>
          <p:cNvPr id="4" name="Slide Number Placeholder 3"/>
          <p:cNvSpPr>
            <a:spLocks noGrp="1"/>
          </p:cNvSpPr>
          <p:nvPr>
            <p:ph type="sldNum" sz="quarter" idx="10"/>
          </p:nvPr>
        </p:nvSpPr>
        <p:spPr/>
        <p:txBody>
          <a:bodyPr/>
          <a:lstStyle/>
          <a:p>
            <a:fld id="{3FAC0659-34C9-4BAF-A7FA-59E8DF72899F}" type="slidenum">
              <a:rPr lang="en-US" smtClean="0"/>
              <a:t>13</a:t>
            </a:fld>
            <a:endParaRPr lang="en-US"/>
          </a:p>
        </p:txBody>
      </p:sp>
    </p:spTree>
    <p:extLst>
      <p:ext uri="{BB962C8B-B14F-4D97-AF65-F5344CB8AC3E}">
        <p14:creationId xmlns:p14="http://schemas.microsoft.com/office/powerpoint/2010/main" val="26702489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Speech is probably the most obvious area where Windows 10 advances support</a:t>
            </a:r>
            <a:r>
              <a:rPr lang="en-US" baseline="0" dirty="0" smtClean="0"/>
              <a:t> for human technologies.</a:t>
            </a:r>
          </a:p>
          <a:p>
            <a:r>
              <a:rPr lang="en-US" baseline="0" dirty="0" smtClean="0"/>
              <a:t>For most people, Speech means ‘Cortana’ and are curious on how to integrate Cortana into their own applications. Cortana is not available everywhere, although Microsoft is working hard to roll it out to more territories, but even if Cortana is not supported in your home territory, end users may buy your app in regions where it is, so you may still want to know how to support it.</a:t>
            </a:r>
          </a:p>
          <a:p>
            <a:r>
              <a:rPr lang="en-US" baseline="0" dirty="0" smtClean="0"/>
              <a:t>The majority of the Speech platform is independent of Cortana and apps can use it without integrating with Cortana. The Speech platform consists of APIs and controls hat can help your app support speech input and speech synthesis, whether or not you integrate with Cortana.</a:t>
            </a:r>
            <a:endParaRPr lang="en-US" dirty="0"/>
          </a:p>
        </p:txBody>
      </p:sp>
      <p:sp>
        <p:nvSpPr>
          <p:cNvPr id="4" name="Slide Number Placeholder 3"/>
          <p:cNvSpPr>
            <a:spLocks noGrp="1"/>
          </p:cNvSpPr>
          <p:nvPr>
            <p:ph type="sldNum" sz="quarter" idx="10"/>
          </p:nvPr>
        </p:nvSpPr>
        <p:spPr/>
        <p:txBody>
          <a:bodyPr/>
          <a:lstStyle/>
          <a:p>
            <a:fld id="{3FAC0659-34C9-4BAF-A7FA-59E8DF72899F}" type="slidenum">
              <a:rPr lang="en-US" smtClean="0"/>
              <a:t>14</a:t>
            </a:fld>
            <a:endParaRPr lang="en-US"/>
          </a:p>
        </p:txBody>
      </p:sp>
    </p:spTree>
    <p:extLst>
      <p:ext uri="{BB962C8B-B14F-4D97-AF65-F5344CB8AC3E}">
        <p14:creationId xmlns:p14="http://schemas.microsoft.com/office/powerpoint/2010/main" val="9427211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Key parts of the Speech platform that are available everywhere are APIS for speech recognition and for speech synthesis, and all app developers can make use of these APIs.</a:t>
            </a:r>
          </a:p>
          <a:p>
            <a:r>
              <a:rPr lang="en-US" dirty="0" smtClean="0"/>
              <a:t>The </a:t>
            </a:r>
            <a:r>
              <a:rPr lang="en-US" dirty="0" err="1" smtClean="0"/>
              <a:t>SpeechRecgnizer</a:t>
            </a:r>
            <a:r>
              <a:rPr lang="en-US" dirty="0" smtClean="0"/>
              <a:t> and </a:t>
            </a:r>
            <a:r>
              <a:rPr lang="en-US" dirty="0" err="1" smtClean="0"/>
              <a:t>SpeechSynthesizer</a:t>
            </a:r>
            <a:r>
              <a:rPr lang="en-US" dirty="0" smtClean="0"/>
              <a:t> APIs are available everywhere and do</a:t>
            </a:r>
            <a:r>
              <a:rPr lang="en-US" baseline="0" dirty="0" smtClean="0"/>
              <a:t> not require Cortana at all.</a:t>
            </a:r>
            <a:endParaRPr lang="en-US" dirty="0"/>
          </a:p>
        </p:txBody>
      </p:sp>
      <p:sp>
        <p:nvSpPr>
          <p:cNvPr id="4" name="Slide Number Placeholder 3"/>
          <p:cNvSpPr>
            <a:spLocks noGrp="1"/>
          </p:cNvSpPr>
          <p:nvPr>
            <p:ph type="sldNum" sz="quarter" idx="10"/>
          </p:nvPr>
        </p:nvSpPr>
        <p:spPr/>
        <p:txBody>
          <a:bodyPr/>
          <a:lstStyle/>
          <a:p>
            <a:fld id="{5BC26242-83F5-4F65-A4D3-D4EB511ECF71}" type="slidenum">
              <a:rPr lang="en-US" smtClean="0">
                <a:solidFill>
                  <a:prstClr val="black"/>
                </a:solidFill>
              </a:rPr>
              <a:pPr/>
              <a:t>15</a:t>
            </a:fld>
            <a:endParaRPr lang="en-US">
              <a:solidFill>
                <a:prstClr val="black"/>
              </a:solidFill>
            </a:endParaRPr>
          </a:p>
        </p:txBody>
      </p:sp>
    </p:spTree>
    <p:extLst>
      <p:ext uri="{BB962C8B-B14F-4D97-AF65-F5344CB8AC3E}">
        <p14:creationId xmlns:p14="http://schemas.microsoft.com/office/powerpoint/2010/main" val="18457994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if you do want to use Cortana?</a:t>
            </a:r>
          </a:p>
          <a:p>
            <a:r>
              <a:rPr lang="en-US" dirty="0" smtClean="0"/>
              <a:t>Windows Phone 8.1 developers have been able to add these features for a while, but now it’s becoming available on desktop too.</a:t>
            </a:r>
          </a:p>
          <a:p>
            <a:r>
              <a:rPr lang="en-US" dirty="0" smtClean="0"/>
              <a:t>You can get Cortana to launch your app using voice commands.</a:t>
            </a:r>
          </a:p>
          <a:p>
            <a:r>
              <a:rPr lang="en-US" dirty="0" smtClean="0"/>
              <a:t>But</a:t>
            </a:r>
            <a:r>
              <a:rPr lang="en-US" baseline="0" dirty="0" smtClean="0"/>
              <a:t> on Windows 10, we’ve extended these capabilities as well, so there is now the ability for Cortana to interact with your apps’ background task, to exchange information with it. This is great, as it allows your user to perform speech interactions with your app without your foreground app being launched at all, making natural, speech-driven interactions with your app easy for your users.</a:t>
            </a:r>
            <a:endParaRPr lang="en-US" dirty="0"/>
          </a:p>
        </p:txBody>
      </p:sp>
      <p:sp>
        <p:nvSpPr>
          <p:cNvPr id="4" name="Slide Number Placeholder 3"/>
          <p:cNvSpPr>
            <a:spLocks noGrp="1"/>
          </p:cNvSpPr>
          <p:nvPr>
            <p:ph type="sldNum" sz="quarter" idx="10"/>
          </p:nvPr>
        </p:nvSpPr>
        <p:spPr/>
        <p:txBody>
          <a:bodyPr/>
          <a:lstStyle/>
          <a:p>
            <a:fld id="{5BC26242-83F5-4F65-A4D3-D4EB511ECF71}"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34804721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up in our </a:t>
            </a:r>
            <a:r>
              <a:rPr lang="en-US" smtClean="0"/>
              <a:t>human technologies: Ink</a:t>
            </a:r>
            <a:endParaRPr lang="en-US" dirty="0"/>
          </a:p>
        </p:txBody>
      </p:sp>
      <p:sp>
        <p:nvSpPr>
          <p:cNvPr id="4" name="Slide Number Placeholder 3"/>
          <p:cNvSpPr>
            <a:spLocks noGrp="1"/>
          </p:cNvSpPr>
          <p:nvPr>
            <p:ph type="sldNum" sz="quarter" idx="10"/>
          </p:nvPr>
        </p:nvSpPr>
        <p:spPr/>
        <p:txBody>
          <a:bodyPr/>
          <a:lstStyle/>
          <a:p>
            <a:fld id="{3FAC0659-34C9-4BAF-A7FA-59E8DF72899F}" type="slidenum">
              <a:rPr lang="en-US" smtClean="0"/>
              <a:t>17</a:t>
            </a:fld>
            <a:endParaRPr lang="en-US"/>
          </a:p>
        </p:txBody>
      </p:sp>
    </p:spTree>
    <p:extLst>
      <p:ext uri="{BB962C8B-B14F-4D97-AF65-F5344CB8AC3E}">
        <p14:creationId xmlns:p14="http://schemas.microsoft.com/office/powerpoint/2010/main" val="4026232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Writing with an implement or finger</a:t>
            </a:r>
            <a:r>
              <a:rPr lang="en-US" baseline="0" dirty="0" smtClean="0"/>
              <a:t> is of course one of the earliest human technologies for making a permanent record of something, and one we’ve tried to support in computing for quite a while, but only with limited success.</a:t>
            </a:r>
            <a:endParaRPr lang="en-US" dirty="0"/>
          </a:p>
        </p:txBody>
      </p:sp>
      <p:sp>
        <p:nvSpPr>
          <p:cNvPr id="4" name="Slide Number Placeholder 3"/>
          <p:cNvSpPr>
            <a:spLocks noGrp="1"/>
          </p:cNvSpPr>
          <p:nvPr>
            <p:ph type="sldNum" sz="quarter" idx="10"/>
          </p:nvPr>
        </p:nvSpPr>
        <p:spPr/>
        <p:txBody>
          <a:bodyPr/>
          <a:lstStyle/>
          <a:p>
            <a:fld id="{3FAC0659-34C9-4BAF-A7FA-59E8DF72899F}" type="slidenum">
              <a:rPr lang="en-US" smtClean="0"/>
              <a:t>18</a:t>
            </a:fld>
            <a:endParaRPr lang="en-US"/>
          </a:p>
        </p:txBody>
      </p:sp>
    </p:spTree>
    <p:extLst>
      <p:ext uri="{BB962C8B-B14F-4D97-AF65-F5344CB8AC3E}">
        <p14:creationId xmlns:p14="http://schemas.microsoft.com/office/powerpoint/2010/main" val="42070145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Writing is one of the most natural of</a:t>
            </a:r>
            <a:r>
              <a:rPr lang="en-US" baseline="0" dirty="0" smtClean="0"/>
              <a:t> human communications. It’s </a:t>
            </a:r>
          </a:p>
          <a:p>
            <a:r>
              <a:rPr lang="en-US" dirty="0" smtClean="0"/>
              <a:t>Immediate</a:t>
            </a:r>
          </a:p>
          <a:p>
            <a:r>
              <a:rPr lang="en-US" dirty="0" smtClean="0"/>
              <a:t>Expressive</a:t>
            </a:r>
          </a:p>
          <a:p>
            <a:r>
              <a:rPr lang="en-US" dirty="0" smtClean="0"/>
              <a:t>Personal</a:t>
            </a:r>
          </a:p>
          <a:p>
            <a:r>
              <a:rPr lang="en-US" dirty="0" smtClean="0"/>
              <a:t>It’s quick – if you want to record something, you just grab a pen and write it down.</a:t>
            </a:r>
          </a:p>
          <a:p>
            <a:endParaRPr lang="en-US" dirty="0" smtClean="0"/>
          </a:p>
          <a:p>
            <a:r>
              <a:rPr lang="en-US" dirty="0" smtClean="0"/>
              <a:t>[Presentation</a:t>
            </a:r>
            <a:r>
              <a:rPr lang="en-US" baseline="0" dirty="0" smtClean="0"/>
              <a:t> Note: If you are presenting on a Surface device, at this point take the Surface pen and write something directly onto this screen.]</a:t>
            </a:r>
          </a:p>
          <a:p>
            <a:endParaRPr lang="en-US" baseline="0" dirty="0" smtClean="0"/>
          </a:p>
          <a:p>
            <a:r>
              <a:rPr lang="en-US" baseline="0" dirty="0" smtClean="0"/>
              <a:t>It’s expressive – you’re not limited to whatever keys are present on your keyboard, you can write and draw just whatever you want.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19</a:t>
            </a:fld>
            <a:endParaRPr lang="en-US" dirty="0">
              <a:solidFill>
                <a:prstClr val="black"/>
              </a:solidFill>
            </a:endParaRPr>
          </a:p>
        </p:txBody>
      </p:sp>
    </p:spTree>
    <p:extLst>
      <p:ext uri="{BB962C8B-B14F-4D97-AF65-F5344CB8AC3E}">
        <p14:creationId xmlns:p14="http://schemas.microsoft.com/office/powerpoint/2010/main" val="18272045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Windows 10, we’ve done a lot of</a:t>
            </a:r>
            <a:r>
              <a:rPr lang="en-US" baseline="0" dirty="0" smtClean="0"/>
              <a:t> work </a:t>
            </a:r>
            <a:r>
              <a:rPr lang="en-US" dirty="0" smtClean="0"/>
              <a:t>in the very lowest parts of the operating system to drive out the latency or ‘lag’ that in the past prevented writing on a computer screen feeling truly natural.</a:t>
            </a:r>
          </a:p>
          <a:p>
            <a:endParaRPr lang="en-US" dirty="0" smtClean="0"/>
          </a:p>
          <a:p>
            <a:r>
              <a:rPr lang="en-US" dirty="0" smtClean="0"/>
              <a:t>In previous versions of Windows, you had to do a lot of work to support inking input and ink recognition (converting written input</a:t>
            </a:r>
            <a:r>
              <a:rPr lang="en-US" baseline="0" dirty="0" smtClean="0"/>
              <a:t> into text), but on Windows 10, we’ve made this super-simple using a new platform called </a:t>
            </a:r>
            <a:r>
              <a:rPr lang="en-US" baseline="0" dirty="0" err="1" smtClean="0"/>
              <a:t>DirectInk</a:t>
            </a:r>
            <a:r>
              <a:rPr lang="en-US" baseline="0" dirty="0" smtClean="0"/>
              <a:t>. It’s very efficient, renders everything using DirectX running off the UI thread so doesn’t cause slowdown of your app UI.</a:t>
            </a:r>
          </a:p>
          <a:p>
            <a:r>
              <a:rPr lang="en-US" baseline="0" dirty="0" smtClean="0"/>
              <a:t>Supports many different input types such as Pen, highlighter, touch </a:t>
            </a:r>
            <a:r>
              <a:rPr lang="en-US" baseline="0" dirty="0" err="1" smtClean="0"/>
              <a:t>etc</a:t>
            </a:r>
            <a:endParaRPr lang="en-US" dirty="0"/>
          </a:p>
        </p:txBody>
      </p:sp>
      <p:sp>
        <p:nvSpPr>
          <p:cNvPr id="4" name="Slide Number Placeholder 3"/>
          <p:cNvSpPr>
            <a:spLocks noGrp="1"/>
          </p:cNvSpPr>
          <p:nvPr>
            <p:ph type="sldNum" sz="quarter" idx="10"/>
          </p:nvPr>
        </p:nvSpPr>
        <p:spPr/>
        <p:txBody>
          <a:bodyPr/>
          <a:lstStyle/>
          <a:p>
            <a:fld id="{5BC26242-83F5-4F65-A4D3-D4EB511ECF71}" type="slidenum">
              <a:rPr lang="en-US" smtClean="0">
                <a:solidFill>
                  <a:prstClr val="black"/>
                </a:solidFill>
              </a:rPr>
              <a:pPr/>
              <a:t>20</a:t>
            </a:fld>
            <a:endParaRPr lang="en-US">
              <a:solidFill>
                <a:prstClr val="black"/>
              </a:solidFill>
            </a:endParaRPr>
          </a:p>
        </p:txBody>
      </p:sp>
    </p:spTree>
    <p:extLst>
      <p:ext uri="{BB962C8B-B14F-4D97-AF65-F5344CB8AC3E}">
        <p14:creationId xmlns:p14="http://schemas.microsoft.com/office/powerpoint/2010/main" val="36007706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AC0659-34C9-4BAF-A7FA-59E8DF72899F}" type="slidenum">
              <a:rPr lang="en-US" smtClean="0"/>
              <a:t>21</a:t>
            </a:fld>
            <a:endParaRPr lang="en-US"/>
          </a:p>
        </p:txBody>
      </p:sp>
    </p:spTree>
    <p:extLst>
      <p:ext uri="{BB962C8B-B14F-4D97-AF65-F5344CB8AC3E}">
        <p14:creationId xmlns:p14="http://schemas.microsoft.com/office/powerpoint/2010/main" val="42420047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i="0" kern="1200" dirty="0" smtClean="0">
                <a:solidFill>
                  <a:schemeClr val="tx1"/>
                </a:solidFill>
                <a:effectLst/>
                <a:latin typeface="+mn-lt"/>
                <a:ea typeface="+mn-ea"/>
                <a:cs typeface="+mn-cs"/>
              </a:rPr>
              <a:t>Mobile first, cloud first helps us understand what happens when devices and the cloud are operating at scale together. More Personal Computing helps us think about how our interactions with our computers should evolve so that we can get more done, more quickly. </a:t>
            </a:r>
          </a:p>
          <a:p>
            <a:r>
              <a:rPr lang="en-US" sz="1200" i="0" kern="1200" dirty="0" smtClean="0">
                <a:solidFill>
                  <a:schemeClr val="tx1"/>
                </a:solidFill>
                <a:effectLst/>
                <a:latin typeface="+mn-lt"/>
                <a:ea typeface="+mn-ea"/>
                <a:cs typeface="+mn-cs"/>
              </a:rPr>
              <a:t> </a:t>
            </a:r>
          </a:p>
          <a:p>
            <a:r>
              <a:rPr lang="en-US" sz="1200" i="0" kern="1200" dirty="0" smtClean="0">
                <a:solidFill>
                  <a:schemeClr val="tx1"/>
                </a:solidFill>
                <a:effectLst/>
                <a:latin typeface="+mn-lt"/>
                <a:ea typeface="+mn-ea"/>
                <a:cs typeface="+mn-cs"/>
              </a:rPr>
              <a:t>Kinect for Xbox</a:t>
            </a:r>
            <a:r>
              <a:rPr lang="en-US" sz="1200" i="0" kern="1200" baseline="0" dirty="0" smtClean="0">
                <a:solidFill>
                  <a:schemeClr val="tx1"/>
                </a:solidFill>
                <a:effectLst/>
                <a:latin typeface="+mn-lt"/>
                <a:ea typeface="+mn-ea"/>
                <a:cs typeface="+mn-cs"/>
              </a:rPr>
              <a:t> One is a great example of a computer and an operating system that is natural and sensor aware.  When you enter the room, the Kinect sees you, recognizes you, logs you in and asks you if you wish to engage.  With your voice, or with gesture, or with a game controller, you can start a movie, play a game or even start up a Skype conversation.  In Windows 7 and 8, Kinect for Windows brought a lot of this capability to the PC at an application level… with Windows 10, we are starting to enable this into the core operating system.  </a:t>
            </a:r>
            <a:endParaRPr lang="en-US" sz="1200" i="0" kern="1200" dirty="0" smtClean="0">
              <a:solidFill>
                <a:schemeClr val="tx1"/>
              </a:solidFill>
              <a:effectLst/>
              <a:latin typeface="+mn-lt"/>
              <a:ea typeface="+mn-ea"/>
              <a:cs typeface="+mn-cs"/>
            </a:endParaRPr>
          </a:p>
          <a:p>
            <a:r>
              <a:rPr lang="en-US" sz="1200" i="0" kern="1200" dirty="0" smtClean="0">
                <a:solidFill>
                  <a:schemeClr val="tx1"/>
                </a:solidFill>
                <a:effectLst/>
                <a:latin typeface="+mn-lt"/>
                <a:ea typeface="+mn-ea"/>
                <a:cs typeface="+mn-cs"/>
              </a:rPr>
              <a:t> </a:t>
            </a:r>
          </a:p>
          <a:p>
            <a:r>
              <a:rPr lang="en-US" sz="1200" i="0" kern="1200" dirty="0" smtClean="0">
                <a:solidFill>
                  <a:schemeClr val="tx1"/>
                </a:solidFill>
                <a:effectLst/>
                <a:latin typeface="+mn-lt"/>
                <a:ea typeface="+mn-ea"/>
                <a:cs typeface="+mn-cs"/>
              </a:rPr>
              <a:t>As we move into the future,</a:t>
            </a:r>
            <a:r>
              <a:rPr lang="en-US" sz="1200" i="0" kern="1200" baseline="0" dirty="0" smtClean="0">
                <a:solidFill>
                  <a:schemeClr val="tx1"/>
                </a:solidFill>
                <a:effectLst/>
                <a:latin typeface="+mn-lt"/>
                <a:ea typeface="+mn-ea"/>
                <a:cs typeface="+mn-cs"/>
              </a:rPr>
              <a:t> o</a:t>
            </a:r>
            <a:r>
              <a:rPr lang="en-US" sz="1200" i="0" kern="1200" dirty="0" smtClean="0">
                <a:solidFill>
                  <a:schemeClr val="tx1"/>
                </a:solidFill>
                <a:effectLst/>
                <a:latin typeface="+mn-lt"/>
                <a:ea typeface="+mn-ea"/>
                <a:cs typeface="+mn-cs"/>
              </a:rPr>
              <a:t>ur computers will do more. They will have sensors so they can start seeing the real world, they’ll use the cloud to help them understand what they’re observing, and we’re changing how we engage with them, and also how they interact with us. </a:t>
            </a:r>
          </a:p>
          <a:p>
            <a:r>
              <a:rPr lang="en-US" sz="1200" i="0" kern="1200" dirty="0" smtClean="0">
                <a:solidFill>
                  <a:schemeClr val="tx1"/>
                </a:solidFill>
                <a:effectLst/>
                <a:latin typeface="+mn-lt"/>
                <a:ea typeface="+mn-ea"/>
                <a:cs typeface="+mn-cs"/>
              </a:rPr>
              <a:t> </a:t>
            </a:r>
          </a:p>
          <a:p>
            <a:r>
              <a:rPr lang="en-US" sz="1200" i="0" kern="1200" dirty="0" smtClean="0">
                <a:solidFill>
                  <a:schemeClr val="tx1"/>
                </a:solidFill>
                <a:effectLst/>
                <a:latin typeface="+mn-lt"/>
                <a:ea typeface="+mn-ea"/>
                <a:cs typeface="+mn-cs"/>
              </a:rPr>
              <a:t>We’re at start of something new and special.. </a:t>
            </a:r>
          </a:p>
          <a:p>
            <a:r>
              <a:rPr lang="en-US" sz="1200" i="0" kern="1200" dirty="0" smtClean="0">
                <a:solidFill>
                  <a:schemeClr val="tx1"/>
                </a:solidFill>
                <a:effectLst/>
                <a:latin typeface="+mn-lt"/>
                <a:ea typeface="+mn-ea"/>
                <a:cs typeface="+mn-cs"/>
              </a:rPr>
              <a:t> </a:t>
            </a:r>
          </a:p>
          <a:p>
            <a:r>
              <a:rPr lang="en-US" sz="1200" i="0" kern="1200" dirty="0" smtClean="0">
                <a:solidFill>
                  <a:schemeClr val="tx1"/>
                </a:solidFill>
                <a:effectLst/>
                <a:latin typeface="+mn-lt"/>
                <a:ea typeface="+mn-ea"/>
                <a:cs typeface="+mn-cs"/>
              </a:rPr>
              <a:t>While this is a different kind of computing, the reason we compute has never changed. We use computers to make the most of our precious time. </a:t>
            </a:r>
          </a:p>
          <a:p>
            <a:r>
              <a:rPr lang="en-US" sz="1200" i="0" kern="1200" dirty="0" smtClean="0">
                <a:solidFill>
                  <a:schemeClr val="tx1"/>
                </a:solidFill>
                <a:effectLst/>
                <a:latin typeface="+mn-lt"/>
                <a:ea typeface="+mn-ea"/>
                <a:cs typeface="+mn-cs"/>
              </a:rPr>
              <a:t> </a:t>
            </a:r>
          </a:p>
          <a:p>
            <a:r>
              <a:rPr lang="en-US" sz="1200" i="0" kern="1200" dirty="0" smtClean="0">
                <a:solidFill>
                  <a:schemeClr val="tx1"/>
                </a:solidFill>
                <a:effectLst/>
                <a:latin typeface="+mn-lt"/>
                <a:ea typeface="+mn-ea"/>
                <a:cs typeface="+mn-cs"/>
              </a:rPr>
              <a:t>The idea behind more personal computing was whether we could add something new to how we work with our computers. What If we could engage them as naturally we can engage each other, maybe we could get stuff done faster, so we could spend more time doing whatever matters most to us.“</a:t>
            </a:r>
          </a:p>
          <a:p>
            <a:endParaRPr lang="en-US" i="0" dirty="0"/>
          </a:p>
        </p:txBody>
      </p:sp>
      <p:sp>
        <p:nvSpPr>
          <p:cNvPr id="4" name="Slide Number Placeholder 3"/>
          <p:cNvSpPr>
            <a:spLocks noGrp="1"/>
          </p:cNvSpPr>
          <p:nvPr>
            <p:ph type="sldNum" sz="quarter" idx="10"/>
          </p:nvPr>
        </p:nvSpPr>
        <p:spPr/>
        <p:txBody>
          <a:bodyPr/>
          <a:lstStyle/>
          <a:p>
            <a:fld id="{3FAC0659-34C9-4BAF-A7FA-59E8DF72899F}" type="slidenum">
              <a:rPr lang="en-US" smtClean="0"/>
              <a:t>4</a:t>
            </a:fld>
            <a:endParaRPr lang="en-US"/>
          </a:p>
        </p:txBody>
      </p:sp>
    </p:spTree>
    <p:extLst>
      <p:ext uri="{BB962C8B-B14F-4D97-AF65-F5344CB8AC3E}">
        <p14:creationId xmlns:p14="http://schemas.microsoft.com/office/powerpoint/2010/main" val="1224120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i="0" kern="1200" dirty="0" smtClean="0">
                <a:solidFill>
                  <a:schemeClr val="tx1"/>
                </a:solidFill>
                <a:effectLst/>
                <a:latin typeface="+mn-lt"/>
                <a:ea typeface="+mn-ea"/>
                <a:cs typeface="+mn-cs"/>
              </a:rPr>
              <a:t>“Windows 10 brings the technologies in more personal computing to the full breadth of Windows 10 devices. </a:t>
            </a:r>
          </a:p>
          <a:p>
            <a:r>
              <a:rPr lang="en-US" sz="1200" i="0" kern="1200" dirty="0" smtClean="0">
                <a:solidFill>
                  <a:schemeClr val="tx1"/>
                </a:solidFill>
                <a:effectLst/>
                <a:latin typeface="+mn-lt"/>
                <a:ea typeface="+mn-ea"/>
                <a:cs typeface="+mn-cs"/>
              </a:rPr>
              <a:t> </a:t>
            </a:r>
          </a:p>
          <a:p>
            <a:r>
              <a:rPr lang="en-US" sz="1200" i="0" kern="1200" dirty="0" smtClean="0">
                <a:solidFill>
                  <a:schemeClr val="tx1"/>
                </a:solidFill>
                <a:effectLst/>
                <a:latin typeface="+mn-lt"/>
                <a:ea typeface="+mn-ea"/>
                <a:cs typeface="+mn-cs"/>
              </a:rPr>
              <a:t>As just one example, Cortana’s voice recognition and natural language interaction is found in devices as varied as Windows Phone, Xbox One, Surface, laptops and convertibles from our OEM partners, our giant Surface</a:t>
            </a:r>
            <a:r>
              <a:rPr lang="en-US" sz="1200" i="0" kern="1200" baseline="0" dirty="0" smtClean="0">
                <a:solidFill>
                  <a:schemeClr val="tx1"/>
                </a:solidFill>
                <a:effectLst/>
                <a:latin typeface="+mn-lt"/>
                <a:ea typeface="+mn-ea"/>
                <a:cs typeface="+mn-cs"/>
              </a:rPr>
              <a:t> Hub</a:t>
            </a:r>
            <a:r>
              <a:rPr lang="en-US" sz="1200" i="0" kern="1200" dirty="0" smtClean="0">
                <a:solidFill>
                  <a:schemeClr val="tx1"/>
                </a:solidFill>
                <a:effectLst/>
                <a:latin typeface="+mn-lt"/>
                <a:ea typeface="+mn-ea"/>
                <a:cs typeface="+mn-cs"/>
              </a:rPr>
              <a:t> screens, the Microsoft Band. And regardless of which device you’re using, Cortana knows to pick up your conversation just where you left off when you were last talking.</a:t>
            </a:r>
          </a:p>
          <a:p>
            <a:r>
              <a:rPr lang="en-US" sz="1200" i="0" kern="1200" dirty="0" smtClean="0">
                <a:solidFill>
                  <a:schemeClr val="tx1"/>
                </a:solidFill>
                <a:effectLst/>
                <a:latin typeface="+mn-lt"/>
                <a:ea typeface="+mn-ea"/>
                <a:cs typeface="+mn-cs"/>
              </a:rPr>
              <a:t> </a:t>
            </a:r>
          </a:p>
          <a:p>
            <a:r>
              <a:rPr lang="en-US" sz="1200" i="0" kern="1200" dirty="0" smtClean="0">
                <a:solidFill>
                  <a:schemeClr val="tx1"/>
                </a:solidFill>
                <a:effectLst/>
                <a:latin typeface="+mn-lt"/>
                <a:ea typeface="+mn-ea"/>
                <a:cs typeface="+mn-cs"/>
              </a:rPr>
              <a:t>All Windows 10 devices share the Windows Core, and they all run Windows 10 UWP apps. For developers, there’s a single Windows store, so their app experiences can be fully mobile across all the devices users have, powered by the more personal computing found in Windows 10.</a:t>
            </a:r>
          </a:p>
          <a:p>
            <a:endParaRPr lang="en-US" sz="1200" i="0" kern="1200" baseline="0" dirty="0" smtClean="0">
              <a:solidFill>
                <a:schemeClr val="tx1"/>
              </a:solidFill>
              <a:effectLst/>
              <a:latin typeface="+mn-lt"/>
              <a:ea typeface="+mn-ea"/>
              <a:cs typeface="+mn-cs"/>
            </a:endParaRPr>
          </a:p>
          <a:p>
            <a:r>
              <a:rPr lang="en-US" sz="1200" i="0" kern="1200" baseline="0" dirty="0" smtClean="0">
                <a:solidFill>
                  <a:schemeClr val="tx1"/>
                </a:solidFill>
                <a:effectLst/>
                <a:latin typeface="+mn-lt"/>
                <a:ea typeface="+mn-ea"/>
                <a:cs typeface="+mn-cs"/>
              </a:rPr>
              <a:t>Not just Windows, we are doing a lot of work to enable this through out everything with Machine Learning and Project Oxford</a:t>
            </a:r>
            <a:endParaRPr lang="en-US" sz="1200" i="0" kern="1200" dirty="0">
              <a:solidFill>
                <a:schemeClr val="tx1"/>
              </a:solidFill>
              <a:effectLst/>
              <a:latin typeface="+mn-lt"/>
              <a:ea typeface="+mn-ea"/>
              <a:cs typeface="+mn-cs"/>
            </a:endParaRPr>
          </a:p>
        </p:txBody>
      </p:sp>
      <p:sp>
        <p:nvSpPr>
          <p:cNvPr id="4" name="Footer Placeholder 3"/>
          <p:cNvSpPr>
            <a:spLocks noGrp="1"/>
          </p:cNvSpPr>
          <p:nvPr>
            <p:ph type="ftr" sz="quarter" idx="10"/>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10/15/2015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6244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Human technologies, the natural ways we express ourselves and communicate – these oldest of communication methods are now</a:t>
            </a:r>
            <a:r>
              <a:rPr lang="en-US" baseline="0" dirty="0" smtClean="0"/>
              <a:t> becoming the ways we an communicate with computing devices.</a:t>
            </a:r>
          </a:p>
          <a:p>
            <a:r>
              <a:rPr lang="en-US" sz="1200" kern="1200" dirty="0" smtClean="0">
                <a:solidFill>
                  <a:schemeClr val="tx1"/>
                </a:solidFill>
                <a:effectLst/>
                <a:latin typeface="+mn-lt"/>
                <a:ea typeface="+mn-ea"/>
                <a:cs typeface="+mn-cs"/>
              </a:rPr>
              <a:t>The human technologies that make more personal computing a reality are in the Windows Core and available to developers and device manufactures in Windows 10</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We expect to see more personal computing in devices in all shapes and sizes with Windows 10</a:t>
            </a:r>
          </a:p>
          <a:p>
            <a:endParaRPr lang="en-US" baseline="0" dirty="0" smtClean="0"/>
          </a:p>
          <a:p>
            <a:r>
              <a:rPr lang="en-US" baseline="0" dirty="0" smtClean="0"/>
              <a:t>We’d like to look at four of these human technologies that you can use in your technologies right now:</a:t>
            </a:r>
          </a:p>
          <a:p>
            <a:pPr marL="171450" indent="-171450">
              <a:buFontTx/>
              <a:buChar char="-"/>
            </a:pPr>
            <a:r>
              <a:rPr lang="en-US" baseline="0" dirty="0" smtClean="0"/>
              <a:t>Gesture</a:t>
            </a:r>
          </a:p>
          <a:p>
            <a:pPr marL="171450" indent="-171450">
              <a:buFontTx/>
              <a:buChar char="-"/>
            </a:pPr>
            <a:r>
              <a:rPr lang="en-US" baseline="0" dirty="0" smtClean="0"/>
              <a:t>Identity</a:t>
            </a:r>
          </a:p>
          <a:p>
            <a:pPr marL="171450" indent="-171450">
              <a:buFontTx/>
              <a:buChar char="-"/>
            </a:pPr>
            <a:r>
              <a:rPr lang="en-US" baseline="0" dirty="0" smtClean="0"/>
              <a:t>Speech</a:t>
            </a:r>
          </a:p>
          <a:p>
            <a:pPr marL="171450" indent="-171450">
              <a:buFontTx/>
              <a:buChar char="-"/>
            </a:pPr>
            <a:r>
              <a:rPr lang="en-US" baseline="0" dirty="0" smtClean="0"/>
              <a:t>And Ink</a:t>
            </a:r>
          </a:p>
          <a:p>
            <a:endParaRPr lang="en-US" dirty="0"/>
          </a:p>
        </p:txBody>
      </p:sp>
      <p:sp>
        <p:nvSpPr>
          <p:cNvPr id="4" name="Slide Number Placeholder 3"/>
          <p:cNvSpPr>
            <a:spLocks noGrp="1"/>
          </p:cNvSpPr>
          <p:nvPr>
            <p:ph type="sldNum" sz="quarter" idx="10"/>
          </p:nvPr>
        </p:nvSpPr>
        <p:spPr/>
        <p:txBody>
          <a:bodyPr/>
          <a:lstStyle/>
          <a:p>
            <a:fld id="{3FAC0659-34C9-4BAF-A7FA-59E8DF72899F}" type="slidenum">
              <a:rPr lang="en-US" smtClean="0"/>
              <a:t>6</a:t>
            </a:fld>
            <a:endParaRPr lang="en-US"/>
          </a:p>
        </p:txBody>
      </p:sp>
    </p:spTree>
    <p:extLst>
      <p:ext uri="{BB962C8B-B14F-4D97-AF65-F5344CB8AC3E}">
        <p14:creationId xmlns:p14="http://schemas.microsoft.com/office/powerpoint/2010/main" val="1266995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with Gesture</a:t>
            </a:r>
            <a:endParaRPr lang="en-US" dirty="0"/>
          </a:p>
        </p:txBody>
      </p:sp>
      <p:sp>
        <p:nvSpPr>
          <p:cNvPr id="4" name="Slide Number Placeholder 3"/>
          <p:cNvSpPr>
            <a:spLocks noGrp="1"/>
          </p:cNvSpPr>
          <p:nvPr>
            <p:ph type="sldNum" sz="quarter" idx="10"/>
          </p:nvPr>
        </p:nvSpPr>
        <p:spPr/>
        <p:txBody>
          <a:bodyPr/>
          <a:lstStyle/>
          <a:p>
            <a:fld id="{3FAC0659-34C9-4BAF-A7FA-59E8DF72899F}" type="slidenum">
              <a:rPr lang="en-US" smtClean="0"/>
              <a:t>7</a:t>
            </a:fld>
            <a:endParaRPr lang="en-US"/>
          </a:p>
        </p:txBody>
      </p:sp>
    </p:spTree>
    <p:extLst>
      <p:ext uri="{BB962C8B-B14F-4D97-AF65-F5344CB8AC3E}">
        <p14:creationId xmlns:p14="http://schemas.microsoft.com/office/powerpoint/2010/main" val="3670093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Gesture covers everything from using your mouse to do something, using touch to do something,</a:t>
            </a:r>
            <a:r>
              <a:rPr lang="en-US" baseline="0" dirty="0" smtClean="0"/>
              <a:t> and even using a gesture in the air to do something. </a:t>
            </a:r>
          </a:p>
          <a:p>
            <a:r>
              <a:rPr lang="en-US" baseline="0" dirty="0" smtClean="0"/>
              <a:t>Young children grow up expecting to touch something and to get a reaction, for it </a:t>
            </a:r>
            <a:r>
              <a:rPr lang="en-US" baseline="0" dirty="0" err="1" smtClean="0"/>
              <a:t>to’just</a:t>
            </a:r>
            <a:r>
              <a:rPr lang="en-US" baseline="0" dirty="0" smtClean="0"/>
              <a:t> work’, but this has not in general been a way of interacting with computers.</a:t>
            </a:r>
          </a:p>
        </p:txBody>
      </p:sp>
      <p:sp>
        <p:nvSpPr>
          <p:cNvPr id="4" name="Slide Number Placeholder 3"/>
          <p:cNvSpPr>
            <a:spLocks noGrp="1"/>
          </p:cNvSpPr>
          <p:nvPr>
            <p:ph type="sldNum" sz="quarter" idx="10"/>
          </p:nvPr>
        </p:nvSpPr>
        <p:spPr/>
        <p:txBody>
          <a:bodyPr/>
          <a:lstStyle/>
          <a:p>
            <a:fld id="{3FAC0659-34C9-4BAF-A7FA-59E8DF72899F}" type="slidenum">
              <a:rPr lang="en-US" smtClean="0"/>
              <a:t>8</a:t>
            </a:fld>
            <a:endParaRPr lang="en-US"/>
          </a:p>
        </p:txBody>
      </p:sp>
    </p:spTree>
    <p:extLst>
      <p:ext uri="{BB962C8B-B14F-4D97-AF65-F5344CB8AC3E}">
        <p14:creationId xmlns:p14="http://schemas.microsoft.com/office/powerpoint/2010/main" val="3410792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We’ve been improving this over quite some time – starting with Windows 8, we made the OS much more touch friendly, adding more controls for developers to use that support gestures and creating a whole gestures engine you can use to support your own custom gestures.</a:t>
            </a:r>
          </a:p>
          <a:p>
            <a:r>
              <a:rPr lang="en-US" baseline="0" dirty="0" smtClean="0"/>
              <a:t>We’ve been increasing the capabilities so that users can interact more easily with apps using natural human technologies, so that touch and gestures ‘just work’ and the user gets the expected response when they swipe with a finger or make a gesture.</a:t>
            </a:r>
          </a:p>
          <a:p>
            <a:r>
              <a:rPr lang="en-US" baseline="0" dirty="0" smtClean="0"/>
              <a:t>One specific example of improvements in Windows 10 is that drag and drop is now supported on all controls in UWP. We had limited support in lists in Windows 8.x, but now this extends to full support for UWP apps.</a:t>
            </a:r>
            <a:endParaRPr lang="en-US" dirty="0" smtClean="0"/>
          </a:p>
        </p:txBody>
      </p:sp>
      <p:sp>
        <p:nvSpPr>
          <p:cNvPr id="4" name="Slide Number Placeholder 3"/>
          <p:cNvSpPr>
            <a:spLocks noGrp="1"/>
          </p:cNvSpPr>
          <p:nvPr>
            <p:ph type="sldNum" sz="quarter" idx="10"/>
          </p:nvPr>
        </p:nvSpPr>
        <p:spPr/>
        <p:txBody>
          <a:bodyPr/>
          <a:lstStyle/>
          <a:p>
            <a:fld id="{3FAC0659-34C9-4BAF-A7FA-59E8DF72899F}" type="slidenum">
              <a:rPr lang="en-US" smtClean="0"/>
              <a:t>9</a:t>
            </a:fld>
            <a:endParaRPr lang="en-US"/>
          </a:p>
        </p:txBody>
      </p:sp>
    </p:spTree>
    <p:extLst>
      <p:ext uri="{BB962C8B-B14F-4D97-AF65-F5344CB8AC3E}">
        <p14:creationId xmlns:p14="http://schemas.microsoft.com/office/powerpoint/2010/main" val="36379961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in our four human technologies is Identity.</a:t>
            </a:r>
            <a:endParaRPr lang="en-US" dirty="0"/>
          </a:p>
        </p:txBody>
      </p:sp>
      <p:sp>
        <p:nvSpPr>
          <p:cNvPr id="4" name="Slide Number Placeholder 3"/>
          <p:cNvSpPr>
            <a:spLocks noGrp="1"/>
          </p:cNvSpPr>
          <p:nvPr>
            <p:ph type="sldNum" sz="quarter" idx="10"/>
          </p:nvPr>
        </p:nvSpPr>
        <p:spPr/>
        <p:txBody>
          <a:bodyPr/>
          <a:lstStyle/>
          <a:p>
            <a:fld id="{3FAC0659-34C9-4BAF-A7FA-59E8DF72899F}" type="slidenum">
              <a:rPr lang="en-US" smtClean="0"/>
              <a:t>10</a:t>
            </a:fld>
            <a:endParaRPr lang="en-US"/>
          </a:p>
        </p:txBody>
      </p:sp>
    </p:spTree>
    <p:extLst>
      <p:ext uri="{BB962C8B-B14F-4D97-AF65-F5344CB8AC3E}">
        <p14:creationId xmlns:p14="http://schemas.microsoft.com/office/powerpoint/2010/main" val="241152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Windows 10 we are introducing many different ways of authenticating</a:t>
            </a:r>
            <a:r>
              <a:rPr lang="en-US" baseline="0" dirty="0" smtClean="0"/>
              <a:t> with your computer, new biometric-driven ways such as facial recognition.</a:t>
            </a:r>
            <a:endParaRPr lang="en-US" dirty="0"/>
          </a:p>
        </p:txBody>
      </p:sp>
      <p:sp>
        <p:nvSpPr>
          <p:cNvPr id="4" name="Slide Number Placeholder 3"/>
          <p:cNvSpPr>
            <a:spLocks noGrp="1"/>
          </p:cNvSpPr>
          <p:nvPr>
            <p:ph type="sldNum" sz="quarter" idx="10"/>
          </p:nvPr>
        </p:nvSpPr>
        <p:spPr/>
        <p:txBody>
          <a:bodyPr/>
          <a:lstStyle/>
          <a:p>
            <a:fld id="{3FAC0659-34C9-4BAF-A7FA-59E8DF72899F}" type="slidenum">
              <a:rPr lang="en-US" smtClean="0"/>
              <a:t>11</a:t>
            </a:fld>
            <a:endParaRPr lang="en-US"/>
          </a:p>
        </p:txBody>
      </p:sp>
    </p:spTree>
    <p:extLst>
      <p:ext uri="{BB962C8B-B14F-4D97-AF65-F5344CB8AC3E}">
        <p14:creationId xmlns:p14="http://schemas.microsoft.com/office/powerpoint/2010/main" val="26212513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7.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7.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7.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7.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7.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7.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Master" Target="../slideMasters/slideMaster8.xml"/></Relationships>
</file>

<file path=ppt/slideLayouts/_rels/slideLayout18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7.jpg"/><Relationship Id="rId1" Type="http://schemas.openxmlformats.org/officeDocument/2006/relationships/slideMaster" Target="../slideMasters/slideMaster8.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8.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0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8.xml"/></Relationships>
</file>

<file path=ppt/slideLayouts/_rels/slideLayout20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8.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Master" Target="../slideMasters/slideMaster9.xml"/></Relationships>
</file>

<file path=ppt/slideLayouts/_rels/slideLayout2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7.jpg"/><Relationship Id="rId1" Type="http://schemas.openxmlformats.org/officeDocument/2006/relationships/slideMaster" Target="../slideMasters/slideMaster9.xml"/></Relationships>
</file>

<file path=ppt/slideLayouts/_rels/slideLayout2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9.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9.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9.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5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6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xml"/></Relationships>
</file>

<file path=ppt/slideLayouts/_rels/slideLayout26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0.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7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1.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1.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1.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15119895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88414118"/>
      </p:ext>
    </p:extLst>
  </p:cSld>
  <p:clrMapOvr>
    <a:masterClrMapping/>
  </p:clrMapOvr>
  <p:transition>
    <p:fade/>
  </p:transition>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333333"/>
                    </a:gs>
                    <a:gs pos="100000">
                      <a:srgbClr val="333333"/>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a:stretch>
            <a:fillRect/>
          </a:stretch>
        </p:blipFill>
        <p:spPr>
          <a:xfrm>
            <a:off x="450203" y="3083652"/>
            <a:ext cx="3227129" cy="692057"/>
          </a:xfrm>
          <a:prstGeom prst="rect">
            <a:avLst/>
          </a:prstGeom>
        </p:spPr>
      </p:pic>
    </p:spTree>
    <p:extLst>
      <p:ext uri="{BB962C8B-B14F-4D97-AF65-F5344CB8AC3E}">
        <p14:creationId xmlns:p14="http://schemas.microsoft.com/office/powerpoint/2010/main" val="763236481"/>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3213707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535720379"/>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4960144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12265698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47925575"/>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Edit Master text styles</a:t>
            </a:r>
          </a:p>
        </p:txBody>
      </p:sp>
    </p:spTree>
    <p:extLst>
      <p:ext uri="{BB962C8B-B14F-4D97-AF65-F5344CB8AC3E}">
        <p14:creationId xmlns:p14="http://schemas.microsoft.com/office/powerpoint/2010/main" val="2032532893"/>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4229520028"/>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031277975"/>
      </p:ext>
    </p:extLst>
  </p:cSld>
  <p:clrMapOvr>
    <a:masterClrMapping/>
  </p:clrMapOvr>
  <p:transition>
    <p:fade/>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82560543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605210767"/>
      </p:ext>
    </p:extLst>
  </p:cSld>
  <p:clrMapOvr>
    <a:masterClrMapping/>
  </p:clrMapOvr>
  <p:transition>
    <p:fade/>
  </p:transition>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99862798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401632331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46448595"/>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1335146"/>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086816568"/>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352932865"/>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8620608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2963800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568737970"/>
      </p:ext>
    </p:extLst>
  </p:cSld>
  <p:clrMapOvr>
    <a:masterClrMapping/>
  </p:clrMapOvr>
  <p:transition>
    <p:fade/>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715948762"/>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981278130"/>
      </p:ext>
    </p:extLst>
  </p:cSld>
  <p:clrMapOvr>
    <a:masterClrMapping/>
  </p:clrMapOvr>
  <p:transition>
    <p:fade/>
  </p:transition>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1575674048"/>
      </p:ext>
    </p:extLst>
  </p:cSld>
  <p:clrMapOvr>
    <a:masterClrMapping/>
  </p:clrMapOvr>
  <p:transition>
    <p:fade/>
  </p:transition>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95395283"/>
      </p:ext>
    </p:extLst>
  </p:cSld>
  <p:clrMapOvr>
    <a:masterClrMapping/>
  </p:clrMapOvr>
  <p:transition>
    <p:fade/>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userDrawn="1">
  <p:cSld name="14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596215803"/>
      </p:ext>
    </p:extLst>
  </p:cSld>
  <p:clrMapOvr>
    <a:masterClrMapping/>
  </p:clrMapOvr>
  <p:transition>
    <p:fade/>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778048651"/>
      </p:ext>
    </p:extLst>
  </p:cSld>
  <p:clrMapOvr>
    <a:masterClrMapping/>
  </p:clrMapOvr>
  <p:transition>
    <p:fade/>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26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4195923603"/>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27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1137360145"/>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28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3230909523"/>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30_Title and Content">
    <p:spTree>
      <p:nvGrpSpPr>
        <p:cNvPr id="1" name=""/>
        <p:cNvGrpSpPr/>
        <p:nvPr/>
      </p:nvGrpSpPr>
      <p:grpSpPr>
        <a:xfrm>
          <a:off x="0" y="0"/>
          <a:ext cx="0" cy="0"/>
          <a:chOff x="0" y="0"/>
          <a:chExt cx="0" cy="0"/>
        </a:xfrm>
      </p:grpSpPr>
      <p:sp>
        <p:nvSpPr>
          <p:cNvPr id="9" name="Content Placeholder 2"/>
          <p:cNvSpPr>
            <a:spLocks noGrp="1"/>
          </p:cNvSpPr>
          <p:nvPr>
            <p:ph idx="12" hasCustomPrompt="1"/>
          </p:nvPr>
        </p:nvSpPr>
        <p:spPr>
          <a:xfrm>
            <a:off x="504645"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1</a:t>
            </a:r>
            <a:endParaRPr lang="en-US" dirty="0"/>
          </a:p>
        </p:txBody>
      </p:sp>
      <p:sp>
        <p:nvSpPr>
          <p:cNvPr id="2" name="Title 1"/>
          <p:cNvSpPr>
            <a:spLocks noGrp="1"/>
          </p:cNvSpPr>
          <p:nvPr>
            <p:ph type="title"/>
          </p:nvPr>
        </p:nvSpPr>
        <p:spPr>
          <a:xfrm>
            <a:off x="201168" y="47625"/>
            <a:ext cx="10270135" cy="9144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5750412" y="1447800"/>
            <a:ext cx="5845595" cy="4953000"/>
          </a:xfrm>
        </p:spPr>
        <p:txBody>
          <a:bodyPr/>
          <a:lstStyle>
            <a:lvl1pPr>
              <a:defRPr sz="2000"/>
            </a:lvl1pPr>
            <a:lvl2pPr>
              <a:defRPr sz="1800"/>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3" hasCustomPrompt="1"/>
          </p:nvPr>
        </p:nvSpPr>
        <p:spPr>
          <a:xfrm>
            <a:off x="2916456" y="1447800"/>
            <a:ext cx="1972015" cy="3291840"/>
          </a:xfrm>
          <a:noFill/>
          <a:ln w="9525">
            <a:solidFill>
              <a:schemeClr val="bg1">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p>
            <a:pPr lvl="0"/>
            <a:r>
              <a:rPr lang="en-US" dirty="0" smtClean="0"/>
              <a:t>2</a:t>
            </a:r>
            <a:endParaRPr lang="en-US" dirty="0"/>
          </a:p>
        </p:txBody>
      </p:sp>
      <p:sp>
        <p:nvSpPr>
          <p:cNvPr id="7" name="TextBox 6"/>
          <p:cNvSpPr txBox="1"/>
          <p:nvPr userDrawn="1"/>
        </p:nvSpPr>
        <p:spPr>
          <a:xfrm>
            <a:off x="507273" y="4744623"/>
            <a:ext cx="1969387"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before</a:t>
            </a:r>
          </a:p>
        </p:txBody>
      </p:sp>
      <p:sp>
        <p:nvSpPr>
          <p:cNvPr id="8" name="TextBox 7"/>
          <p:cNvSpPr txBox="1"/>
          <p:nvPr userDrawn="1"/>
        </p:nvSpPr>
        <p:spPr>
          <a:xfrm>
            <a:off x="2916456" y="4744623"/>
            <a:ext cx="1972015" cy="369332"/>
          </a:xfrm>
          <a:prstGeom prst="rect">
            <a:avLst/>
          </a:prstGeom>
          <a:noFill/>
        </p:spPr>
        <p:txBody>
          <a:bodyPr wrap="square" rtlCol="0">
            <a:spAutoFit/>
          </a:bodyPr>
          <a:lstStyle/>
          <a:p>
            <a:pPr algn="ctr"/>
            <a:r>
              <a:rPr lang="en-US" dirty="0">
                <a:solidFill>
                  <a:srgbClr val="3484CC"/>
                </a:solidFill>
                <a:cs typeface="Segoe UI" panose="020B0502040204020203" pitchFamily="34" charset="0"/>
              </a:rPr>
              <a:t>after</a:t>
            </a:r>
          </a:p>
        </p:txBody>
      </p:sp>
    </p:spTree>
    <p:extLst>
      <p:ext uri="{BB962C8B-B14F-4D97-AF65-F5344CB8AC3E}">
        <p14:creationId xmlns:p14="http://schemas.microsoft.com/office/powerpoint/2010/main" val="2059725827"/>
      </p:ext>
    </p:extLst>
  </p:cSld>
  <p:clrMapOvr>
    <a:masterClrMapping/>
  </p:clrMapOvr>
  <p:transition>
    <p:fade/>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Xbox Title">
    <p:bg>
      <p:bgPr>
        <a:solidFill>
          <a:schemeClr val="tx1"/>
        </a:solidFill>
        <a:effectLst/>
      </p:bgPr>
    </p:bg>
    <p:spTree>
      <p:nvGrpSpPr>
        <p:cNvPr id="1" name=""/>
        <p:cNvGrpSpPr/>
        <p:nvPr/>
      </p:nvGrpSpPr>
      <p:grpSpPr>
        <a:xfrm>
          <a:off x="0" y="0"/>
          <a:ext cx="0" cy="0"/>
          <a:chOff x="0" y="0"/>
          <a:chExt cx="0" cy="0"/>
        </a:xfrm>
      </p:grpSpPr>
      <p:sp>
        <p:nvSpPr>
          <p:cNvPr id="3" name="Rectangle 2"/>
          <p:cNvSpPr/>
          <p:nvPr userDrawn="1"/>
        </p:nvSpPr>
        <p:spPr>
          <a:xfrm>
            <a:off x="0" y="6752"/>
            <a:ext cx="12192000" cy="6858000"/>
          </a:xfrm>
          <a:prstGeom prst="rect">
            <a:avLst/>
          </a:prstGeom>
          <a:solidFill>
            <a:srgbClr val="0B5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701942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Content_White">
    <p:spTree>
      <p:nvGrpSpPr>
        <p:cNvPr id="1" name=""/>
        <p:cNvGrpSpPr/>
        <p:nvPr/>
      </p:nvGrpSpPr>
      <p:grpSpPr>
        <a:xfrm>
          <a:off x="0" y="0"/>
          <a:ext cx="0" cy="0"/>
          <a:chOff x="0" y="0"/>
          <a:chExt cx="0" cy="0"/>
        </a:xfrm>
      </p:grpSpPr>
      <p:sp>
        <p:nvSpPr>
          <p:cNvPr id="7" name="Rectangle 6"/>
          <p:cNvSpPr/>
          <p:nvPr userDrawn="1"/>
        </p:nvSpPr>
        <p:spPr>
          <a:xfrm rot="10800000" flipV="1">
            <a:off x="50" y="6392422"/>
            <a:ext cx="12192002" cy="465578"/>
          </a:xfrm>
          <a:prstGeom prst="rect">
            <a:avLst/>
          </a:prstGeom>
          <a:solidFill>
            <a:srgbClr val="5C2D91"/>
          </a:solidFill>
          <a:ln>
            <a:noFill/>
          </a:ln>
        </p:spPr>
        <p:style>
          <a:lnRef idx="2">
            <a:schemeClr val="accent1">
              <a:shade val="50000"/>
            </a:schemeClr>
          </a:lnRef>
          <a:fillRef idx="1">
            <a:schemeClr val="accent1"/>
          </a:fillRef>
          <a:effectRef idx="0">
            <a:schemeClr val="accent1"/>
          </a:effectRef>
          <a:fontRef idx="minor">
            <a:schemeClr val="lt1"/>
          </a:fontRef>
        </p:style>
        <p:txBody>
          <a:bodyPr lIns="91285" tIns="45645" rIns="91285" bIns="45645" rtlCol="0" anchor="ctr"/>
          <a:lstStyle/>
          <a:p>
            <a:pPr marL="0" marR="0" lvl="0" indent="0" algn="l" defTabSz="912597" rtl="0" eaLnBrk="1" fontAlgn="auto" latinLnBrk="0" hangingPunct="1">
              <a:lnSpc>
                <a:spcPct val="100000"/>
              </a:lnSpc>
              <a:spcBef>
                <a:spcPts val="0"/>
              </a:spcBef>
              <a:spcAft>
                <a:spcPts val="0"/>
              </a:spcAft>
              <a:buClrTx/>
              <a:buSzTx/>
              <a:buFontTx/>
              <a:buNone/>
              <a:tabLst/>
              <a:defRPr/>
            </a:pPr>
            <a:r>
              <a:rPr kumimoji="0" lang="en-US" sz="1764" b="0" i="0" u="none" strike="noStrike" kern="1200" cap="none" spc="0" normalizeH="0" baseline="0" noProof="0" dirty="0" smtClean="0">
                <a:ln>
                  <a:noFill/>
                </a:ln>
                <a:solidFill>
                  <a:srgbClr val="FFFFFF"/>
                </a:solidFill>
                <a:effectLst/>
                <a:uLnTx/>
                <a:uFillTx/>
                <a:latin typeface="Segoe UI"/>
                <a:ea typeface="+mn-ea"/>
                <a:cs typeface="+mn-cs"/>
              </a:rPr>
              <a:t>   More Personal Computing</a:t>
            </a:r>
          </a:p>
        </p:txBody>
      </p:sp>
      <p:sp>
        <p:nvSpPr>
          <p:cNvPr id="2" name="Title 1"/>
          <p:cNvSpPr>
            <a:spLocks noGrp="1"/>
          </p:cNvSpPr>
          <p:nvPr>
            <p:ph type="title"/>
          </p:nvPr>
        </p:nvSpPr>
        <p:spPr>
          <a:xfrm>
            <a:off x="517379" y="388454"/>
            <a:ext cx="11153786" cy="553998"/>
          </a:xfrm>
          <a:prstGeom prst="rect">
            <a:avLst/>
          </a:prstGeom>
        </p:spPr>
        <p:txBody>
          <a:bodyPr lIns="0" tIns="46573" rIns="93140" bIns="46573"/>
          <a:lstStyle>
            <a:lvl1pPr>
              <a:defRPr lang="en-US" sz="4018" b="0" kern="1200" cap="none" spc="-100" baseline="0" dirty="0">
                <a:ln w="3175">
                  <a:noFill/>
                </a:ln>
                <a:solidFill>
                  <a:schemeClr val="accent4">
                    <a:lumMod val="50000"/>
                    <a:alpha val="99000"/>
                  </a:schemeClr>
                </a:solidFill>
                <a:effectLst/>
                <a:latin typeface="Segoe UI Light" panose="020B0502040204020203" pitchFamily="34" charset="0"/>
                <a:ea typeface="+mn-ea"/>
                <a:cs typeface="Segoe UI Light" panose="020B0502040204020203" pitchFamily="34" charset="0"/>
              </a:defRPr>
            </a:lvl1pPr>
          </a:lstStyle>
          <a:p>
            <a:r>
              <a:rPr lang="en-US" dirty="0" smtClean="0"/>
              <a:t>Click to edit Master title style</a:t>
            </a:r>
            <a:endParaRPr lang="en-US" dirty="0"/>
          </a:p>
        </p:txBody>
      </p:sp>
      <p:sp>
        <p:nvSpPr>
          <p:cNvPr id="8" name="Text Placeholder 7"/>
          <p:cNvSpPr>
            <a:spLocks noGrp="1"/>
          </p:cNvSpPr>
          <p:nvPr>
            <p:ph type="body" sz="quarter" idx="10"/>
          </p:nvPr>
        </p:nvSpPr>
        <p:spPr>
          <a:xfrm>
            <a:off x="521393" y="1188720"/>
            <a:ext cx="11149441" cy="5029200"/>
          </a:xfrm>
          <a:prstGeom prst="rect">
            <a:avLst/>
          </a:prstGeom>
        </p:spPr>
        <p:txBody>
          <a:bodyPr lIns="0" tIns="46573" rIns="0" bIns="46573"/>
          <a:lstStyle>
            <a:lvl1pPr>
              <a:defRPr spc="0">
                <a:solidFill>
                  <a:schemeClr val="tx1">
                    <a:lumMod val="65000"/>
                    <a:lumOff val="35000"/>
                    <a:alpha val="99000"/>
                  </a:schemeClr>
                </a:solidFill>
                <a:latin typeface="+mn-lt"/>
              </a:defRPr>
            </a:lvl1pPr>
            <a:lvl2pPr>
              <a:defRPr>
                <a:solidFill>
                  <a:schemeClr val="tx1">
                    <a:lumMod val="65000"/>
                    <a:lumOff val="35000"/>
                    <a:alpha val="99000"/>
                  </a:schemeClr>
                </a:solidFill>
                <a:latin typeface="+mn-lt"/>
              </a:defRPr>
            </a:lvl2pPr>
            <a:lvl3pPr>
              <a:defRPr>
                <a:solidFill>
                  <a:schemeClr val="tx1">
                    <a:lumMod val="65000"/>
                    <a:lumOff val="35000"/>
                    <a:alpha val="99000"/>
                  </a:schemeClr>
                </a:solidFill>
                <a:latin typeface="+mn-lt"/>
              </a:defRPr>
            </a:lvl3pPr>
            <a:lvl4pPr>
              <a:defRPr>
                <a:solidFill>
                  <a:schemeClr val="tx1">
                    <a:lumMod val="65000"/>
                    <a:lumOff val="35000"/>
                    <a:alpha val="99000"/>
                  </a:schemeClr>
                </a:solidFill>
                <a:latin typeface="+mn-lt"/>
              </a:defRPr>
            </a:lvl4pPr>
            <a:lvl5pPr>
              <a:defRPr>
                <a:solidFill>
                  <a:schemeClr val="tx1">
                    <a:lumMod val="65000"/>
                    <a:lumOff val="35000"/>
                    <a:alpha val="99000"/>
                  </a:schemeClr>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Box 11"/>
          <p:cNvSpPr txBox="1"/>
          <p:nvPr userDrawn="1"/>
        </p:nvSpPr>
        <p:spPr>
          <a:xfrm>
            <a:off x="11861570" y="6557417"/>
            <a:ext cx="1021758" cy="135743"/>
          </a:xfrm>
          <a:prstGeom prst="rect">
            <a:avLst/>
          </a:prstGeom>
          <a:noFill/>
        </p:spPr>
        <p:txBody>
          <a:bodyPr wrap="square" lIns="0" tIns="0" rIns="0" bIns="0" rtlCol="0">
            <a:spAutoFit/>
          </a:bodyPr>
          <a:lstStyle/>
          <a:p>
            <a:pPr marL="0" marR="0" lvl="0" indent="0" algn="l" defTabSz="912597" rtl="0" eaLnBrk="1" fontAlgn="auto" latinLnBrk="0" hangingPunct="1">
              <a:lnSpc>
                <a:spcPct val="100000"/>
              </a:lnSpc>
              <a:spcBef>
                <a:spcPts val="0"/>
              </a:spcBef>
              <a:spcAft>
                <a:spcPts val="0"/>
              </a:spcAft>
              <a:buClrTx/>
              <a:buSzTx/>
              <a:buFontTx/>
              <a:buNone/>
              <a:tabLst/>
              <a:defRPr/>
            </a:pPr>
            <a:fld id="{D1FDF147-A34E-4605-92D6-A58348E56B3A}" type="slidenum">
              <a:rPr kumimoji="0" lang="en-US" sz="882" b="0" i="0" u="none" strike="noStrike" kern="1200" cap="none" spc="0" normalizeH="0" baseline="0" noProof="0">
                <a:ln>
                  <a:noFill/>
                </a:ln>
                <a:solidFill>
                  <a:srgbClr val="FFFFFF">
                    <a:alpha val="99000"/>
                  </a:srgbClr>
                </a:solidFill>
                <a:effectLst/>
                <a:uLnTx/>
                <a:uFillTx/>
                <a:latin typeface="Segoe UI"/>
                <a:ea typeface="+mn-ea"/>
                <a:cs typeface="+mn-cs"/>
              </a:rPr>
              <a:pPr marL="0" marR="0" lvl="0" indent="0" algn="l" defTabSz="912597" rtl="0" eaLnBrk="1" fontAlgn="auto" latinLnBrk="0" hangingPunct="1">
                <a:lnSpc>
                  <a:spcPct val="100000"/>
                </a:lnSpc>
                <a:spcBef>
                  <a:spcPts val="0"/>
                </a:spcBef>
                <a:spcAft>
                  <a:spcPts val="0"/>
                </a:spcAft>
                <a:buClrTx/>
                <a:buSzTx/>
                <a:buFontTx/>
                <a:buNone/>
                <a:tabLst/>
                <a:defRPr/>
              </a:pPr>
              <a:t>‹#›</a:t>
            </a:fld>
            <a:endParaRPr kumimoji="0" lang="en-US" sz="882" b="0" i="0" u="none" strike="noStrike" kern="1200" cap="none" spc="0" normalizeH="0" baseline="0" noProof="0" dirty="0">
              <a:ln>
                <a:noFill/>
              </a:ln>
              <a:solidFill>
                <a:srgbClr val="FFFFFF">
                  <a:alpha val="99000"/>
                </a:srgbClr>
              </a:solidFill>
              <a:effectLst/>
              <a:uLnTx/>
              <a:uFillTx/>
              <a:latin typeface="Segoe UI"/>
              <a:ea typeface="+mn-ea"/>
              <a:cs typeface="+mn-cs"/>
            </a:endParaRPr>
          </a:p>
        </p:txBody>
      </p:sp>
      <p:sp>
        <p:nvSpPr>
          <p:cNvPr id="6" name="TextBox 5"/>
          <p:cNvSpPr txBox="1"/>
          <p:nvPr userDrawn="1"/>
        </p:nvSpPr>
        <p:spPr>
          <a:xfrm>
            <a:off x="10324948" y="6541109"/>
            <a:ext cx="1386598" cy="16927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Segoe UI"/>
                <a:ea typeface="+mn-ea"/>
                <a:cs typeface="+mn-cs"/>
              </a:rPr>
              <a:t>Microsoft Confidential</a:t>
            </a:r>
          </a:p>
        </p:txBody>
      </p:sp>
    </p:spTree>
    <p:extLst>
      <p:ext uri="{BB962C8B-B14F-4D97-AF65-F5344CB8AC3E}">
        <p14:creationId xmlns:p14="http://schemas.microsoft.com/office/powerpoint/2010/main" val="1617233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06909325"/>
      </p:ext>
    </p:extLst>
  </p:cSld>
  <p:clrMapOvr>
    <a:masterClrMapping/>
  </p:clrMapOvr>
  <p:transition>
    <p:fade/>
  </p:transition>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preserve="1" userDrawn="1">
  <p:cSld name="CONFIDENTIAL">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8" name="Title 1"/>
          <p:cNvSpPr txBox="1">
            <a:spLocks/>
          </p:cNvSpPr>
          <p:nvPr userDrawn="1"/>
        </p:nvSpPr>
        <p:spPr>
          <a:xfrm>
            <a:off x="3677648" y="3278205"/>
            <a:ext cx="4836783" cy="777240"/>
          </a:xfrm>
          <a:prstGeom prst="rect">
            <a:avLst/>
          </a:prstGeom>
          <a:ln w="19050">
            <a:noFill/>
          </a:ln>
        </p:spPr>
        <p:txBody>
          <a:bodyPr lIns="91285" tIns="73028" rIns="91285" bIns="45645" anchor="ctr"/>
          <a:lstStyle>
            <a:lvl1pPr algn="ctr" defTabSz="914211" rtl="0" eaLnBrk="1" latinLnBrk="0" hangingPunct="1">
              <a:lnSpc>
                <a:spcPct val="90000"/>
              </a:lnSpc>
              <a:spcBef>
                <a:spcPct val="0"/>
              </a:spcBef>
              <a:buNone/>
              <a:defRPr lang="en-US" sz="4800" b="1" kern="0" cap="none" spc="100" baseline="0">
                <a:ln w="3175">
                  <a:noFill/>
                </a:ln>
                <a:solidFill>
                  <a:schemeClr val="bg1">
                    <a:alpha val="99000"/>
                  </a:schemeClr>
                </a:solidFill>
                <a:effectLst/>
                <a:latin typeface="+mj-lt"/>
                <a:ea typeface="+mn-ea"/>
                <a:cs typeface="Arial" charset="0"/>
              </a:defRPr>
            </a:lvl1pPr>
          </a:lstStyle>
          <a:p>
            <a:pPr marL="0" marR="0" lvl="0" indent="0" algn="ctr" defTabSz="914211" rtl="0" eaLnBrk="1" fontAlgn="auto" latinLnBrk="0" hangingPunct="1">
              <a:lnSpc>
                <a:spcPct val="90000"/>
              </a:lnSpc>
              <a:spcBef>
                <a:spcPct val="0"/>
              </a:spcBef>
              <a:spcAft>
                <a:spcPts val="0"/>
              </a:spcAft>
              <a:buClrTx/>
              <a:buSzTx/>
              <a:buFontTx/>
              <a:buNone/>
              <a:tabLst/>
              <a:defRPr/>
            </a:pPr>
            <a:r>
              <a:rPr kumimoji="0" lang="en-US" sz="4704" b="1" i="0" u="none" strike="noStrike" kern="0" cap="none" spc="100" normalizeH="0" baseline="0" noProof="0" dirty="0" smtClean="0">
                <a:ln w="3175">
                  <a:noFill/>
                </a:ln>
                <a:solidFill>
                  <a:prstClr val="white">
                    <a:lumMod val="75000"/>
                    <a:alpha val="99000"/>
                  </a:prstClr>
                </a:solidFill>
                <a:effectLst/>
                <a:uLnTx/>
                <a:uFillTx/>
                <a:latin typeface="Segoe UI Light"/>
                <a:ea typeface="+mn-ea"/>
                <a:cs typeface="Arial" charset="0"/>
              </a:rPr>
              <a:t>confidential</a:t>
            </a:r>
            <a:endParaRPr kumimoji="0" lang="en-US" sz="4704" b="1" i="0" u="none" strike="noStrike" kern="0" cap="none" spc="100" normalizeH="0" baseline="0" noProof="0" dirty="0">
              <a:ln w="3175">
                <a:noFill/>
              </a:ln>
              <a:solidFill>
                <a:prstClr val="white">
                  <a:lumMod val="75000"/>
                  <a:alpha val="99000"/>
                </a:prstClr>
              </a:solidFill>
              <a:effectLst/>
              <a:uLnTx/>
              <a:uFillTx/>
              <a:latin typeface="Segoe UI Light"/>
              <a:ea typeface="+mn-ea"/>
              <a:cs typeface="Arial" charset="0"/>
            </a:endParaRPr>
          </a:p>
        </p:txBody>
      </p:sp>
    </p:spTree>
    <p:extLst>
      <p:ext uri="{BB962C8B-B14F-4D97-AF65-F5344CB8AC3E}">
        <p14:creationId xmlns:p14="http://schemas.microsoft.com/office/powerpoint/2010/main" val="558500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0029262"/>
      </p:ext>
    </p:extLst>
  </p:cSld>
  <p:clrMapOvr>
    <a:masterClrMapping/>
  </p:clrMapOvr>
  <p:transition>
    <p:fade/>
  </p:transition>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7" name="Rectangle 6"/>
          <p:cNvSpPr/>
          <p:nvPr userDrawn="1"/>
        </p:nvSpPr>
        <p:spPr>
          <a:xfrm>
            <a:off x="0" y="0"/>
            <a:ext cx="12192000" cy="7385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51" b="0" i="0" u="none" strike="noStrike" kern="1200" cap="none" spc="0" normalizeH="0" baseline="0" noProof="0">
              <a:ln>
                <a:noFill/>
              </a:ln>
              <a:solidFill>
                <a:prstClr val="white"/>
              </a:solidFill>
              <a:effectLst/>
              <a:uLnTx/>
              <a:uFillTx/>
              <a:latin typeface="Segoe UI"/>
              <a:ea typeface="+mn-ea"/>
              <a:cs typeface="+mn-cs"/>
            </a:endParaRPr>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r="15608" b="18519"/>
          <a:stretch/>
        </p:blipFill>
        <p:spPr>
          <a:xfrm>
            <a:off x="10159013" y="12957"/>
            <a:ext cx="2032987" cy="725599"/>
          </a:xfrm>
          <a:prstGeom prst="rect">
            <a:avLst/>
          </a:prstGeom>
        </p:spPr>
      </p:pic>
      <p:sp>
        <p:nvSpPr>
          <p:cNvPr id="8" name="Rectangle 7"/>
          <p:cNvSpPr/>
          <p:nvPr userDrawn="1"/>
        </p:nvSpPr>
        <p:spPr>
          <a:xfrm>
            <a:off x="1" y="0"/>
            <a:ext cx="12180276" cy="7385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51" b="0" i="0" u="none" strike="noStrike" kern="1200" cap="none" spc="0" normalizeH="0" baseline="0" noProof="0">
              <a:ln>
                <a:noFill/>
              </a:ln>
              <a:solidFill>
                <a:prstClr val="black"/>
              </a:solidFill>
              <a:effectLst/>
              <a:uLnTx/>
              <a:uFillTx/>
              <a:latin typeface="Segoe UI"/>
              <a:ea typeface="+mn-ea"/>
              <a:cs typeface="+mn-cs"/>
            </a:endParaRPr>
          </a:p>
        </p:txBody>
      </p:sp>
      <p:sp>
        <p:nvSpPr>
          <p:cNvPr id="11" name="Content Placeholder 2"/>
          <p:cNvSpPr>
            <a:spLocks noGrp="1"/>
          </p:cNvSpPr>
          <p:nvPr>
            <p:ph idx="1"/>
          </p:nvPr>
        </p:nvSpPr>
        <p:spPr>
          <a:xfrm>
            <a:off x="510441" y="1083077"/>
            <a:ext cx="11208083" cy="5038324"/>
          </a:xfrm>
          <a:prstGeom prst="rect">
            <a:avLst/>
          </a:prstGeom>
        </p:spPr>
        <p:txBody>
          <a:bodyPr/>
          <a:lstStyle>
            <a:lvl1pPr>
              <a:defRPr sz="2400">
                <a:solidFill>
                  <a:schemeClr val="tx1"/>
                </a:solidFill>
                <a:latin typeface="Segoe UI" panose="020B0502040204020203" pitchFamily="34" charset="0"/>
                <a:cs typeface="Segoe UI" panose="020B0502040204020203" pitchFamily="34" charset="0"/>
              </a:defRPr>
            </a:lvl1pPr>
            <a:lvl2pPr>
              <a:defRPr sz="2400">
                <a:solidFill>
                  <a:schemeClr val="tx1"/>
                </a:solidFill>
                <a:latin typeface="Segoe UI" panose="020B0502040204020203" pitchFamily="34" charset="0"/>
                <a:cs typeface="Segoe UI" panose="020B0502040204020203" pitchFamily="34" charset="0"/>
              </a:defRPr>
            </a:lvl2pPr>
            <a:lvl3pPr>
              <a:defRPr sz="2400">
                <a:solidFill>
                  <a:schemeClr val="tx1"/>
                </a:solidFill>
                <a:latin typeface="Segoe UI" panose="020B0502040204020203" pitchFamily="34" charset="0"/>
                <a:cs typeface="Segoe UI" panose="020B0502040204020203" pitchFamily="34" charset="0"/>
              </a:defRPr>
            </a:lvl3pPr>
            <a:lvl4pPr>
              <a:defRPr sz="2400">
                <a:solidFill>
                  <a:schemeClr val="tx1"/>
                </a:solidFill>
                <a:latin typeface="Segoe UI" panose="020B0502040204020203" pitchFamily="34" charset="0"/>
                <a:cs typeface="Segoe UI" panose="020B0502040204020203" pitchFamily="34" charset="0"/>
              </a:defRPr>
            </a:lvl4pPr>
            <a:lvl5pPr>
              <a:defRPr sz="2400">
                <a:solidFill>
                  <a:schemeClr val="tx1"/>
                </a:solidFill>
                <a:latin typeface="Segoe UI" panose="020B0502040204020203" pitchFamily="34" charset="0"/>
                <a:cs typeface="Segoe UI"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itle 1"/>
          <p:cNvSpPr>
            <a:spLocks noGrp="1"/>
          </p:cNvSpPr>
          <p:nvPr>
            <p:ph type="title"/>
          </p:nvPr>
        </p:nvSpPr>
        <p:spPr>
          <a:xfrm>
            <a:off x="510441" y="158965"/>
            <a:ext cx="11208083" cy="398737"/>
          </a:xfrm>
          <a:prstGeom prst="rect">
            <a:avLst/>
          </a:prstGeom>
        </p:spPr>
        <p:txBody>
          <a:bodyPr/>
          <a:lstStyle>
            <a:lvl1pPr marL="0" indent="0">
              <a:buFont typeface="Wingdings" panose="05000000000000000000" pitchFamily="2" charset="2"/>
              <a:buNone/>
              <a:defRPr sz="2400" b="0" spc="0">
                <a:solidFill>
                  <a:schemeClr val="bg1"/>
                </a:solidFill>
                <a:latin typeface="Segoe UI Semibold" panose="020B0702040204020203" pitchFamily="34" charset="0"/>
                <a:cs typeface="Segoe UI Semibold" panose="020B07020402040202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37483746"/>
      </p:ext>
    </p:extLst>
  </p:cSld>
  <p:clrMapOvr>
    <a:masterClrMapping/>
  </p:clrMapOvr>
  <p:timing>
    <p:tnLst>
      <p:par>
        <p:cTn id="1" dur="indefinite" restart="never" nodeType="tmRoot"/>
      </p:par>
    </p:tnLst>
  </p:timing>
  <p:hf hdr="0"/>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4209319935"/>
      </p:ext>
    </p:extLst>
  </p:cSld>
  <p:clrMapOvr>
    <a:masterClrMapping/>
  </p:clrMapOvr>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370958420"/>
      </p:ext>
    </p:extLst>
  </p:cSld>
  <p:clrMapOvr>
    <a:masterClrMapping/>
  </p:clrMapOvr>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519407425"/>
      </p:ext>
    </p:extLst>
  </p:cSld>
  <p:clrMapOvr>
    <a:masterClrMapping/>
  </p:clrMapOvr>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687743736"/>
      </p:ext>
    </p:extLst>
  </p:cSld>
  <p:clrMapOvr>
    <a:masterClrMapping/>
  </p:clrMapOvr>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2292926047"/>
      </p:ext>
    </p:extLst>
  </p:cSld>
  <p:clrMapOvr>
    <a:masterClrMapping/>
  </p:clrMapOvr>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21_Title Slide">
    <p:spTree>
      <p:nvGrpSpPr>
        <p:cNvPr id="1" name=""/>
        <p:cNvGrpSpPr/>
        <p:nvPr/>
      </p:nvGrpSpPr>
      <p:grpSpPr>
        <a:xfrm>
          <a:off x="0" y="0"/>
          <a:ext cx="0" cy="0"/>
          <a:chOff x="0" y="0"/>
          <a:chExt cx="0" cy="0"/>
        </a:xfrm>
      </p:grpSpPr>
      <p:pic>
        <p:nvPicPr>
          <p:cNvPr id="9" name="Picture 8" descr="shout.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Footer Placeholder 4"/>
          <p:cNvSpPr>
            <a:spLocks noGrp="1"/>
          </p:cNvSpPr>
          <p:nvPr>
            <p:ph type="ftr" sz="quarter" idx="11"/>
          </p:nvPr>
        </p:nvSpPr>
        <p:spPr>
          <a:xfrm>
            <a:off x="4038600" y="6356350"/>
            <a:ext cx="41148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JM" sz="1800" b="0" i="0" u="none" strike="noStrike" kern="1200" cap="none" spc="0" normalizeH="0" baseline="0" noProof="0" smtClean="0">
                <a:ln>
                  <a:noFill/>
                </a:ln>
                <a:solidFill>
                  <a:prstClr val="black"/>
                </a:solidFill>
                <a:effectLst/>
                <a:uLnTx/>
                <a:uFillTx/>
                <a:latin typeface="Segoe UI"/>
                <a:ea typeface="+mn-ea"/>
                <a:cs typeface="+mn-cs"/>
              </a:rPr>
              <a:t>WWW.DESIGNERSPARADISE.COM</a:t>
            </a:r>
            <a:endParaRPr kumimoji="0" lang="en-JM" sz="1800" b="0" i="0" u="none" strike="noStrike" kern="1200" cap="none" spc="0" normalizeH="0" baseline="0" noProof="0">
              <a:ln>
                <a:noFill/>
              </a:ln>
              <a:solidFill>
                <a:prstClr val="black"/>
              </a:solidFill>
              <a:effectLst/>
              <a:uLnTx/>
              <a:uFillTx/>
              <a:latin typeface="Segoe UI"/>
              <a:ea typeface="+mn-ea"/>
              <a:cs typeface="+mn-cs"/>
            </a:endParaRP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lvl1pPr>
              <a:defRPr>
                <a:latin typeface="Bebas Neue Bold" panose="020B0606020202050201"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57B18ED-D931-45F4-8873-1BEDAB4DC03E}" type="slidenum">
              <a:rPr kumimoji="0" lang="en-JM" sz="1800" b="0" i="0" u="none" strike="noStrike" kern="1200" cap="none" spc="0" normalizeH="0" baseline="0" noProof="0" smtClean="0">
                <a:ln>
                  <a:noFill/>
                </a:ln>
                <a:solidFill>
                  <a:prstClr val="black"/>
                </a:solidFill>
                <a:effectLst/>
                <a:uLnTx/>
                <a:uFillTx/>
                <a:latin typeface="Bebas Neue Bold" panose="020B0606020202050201"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JM" sz="1800" b="0" i="0" u="none" strike="noStrike" kern="1200" cap="none" spc="0" normalizeH="0" baseline="0" noProof="0" dirty="0">
              <a:ln>
                <a:noFill/>
              </a:ln>
              <a:solidFill>
                <a:prstClr val="black"/>
              </a:solidFill>
              <a:effectLst/>
              <a:uLnTx/>
              <a:uFillTx/>
              <a:latin typeface="Bebas Neue Bold" panose="020B0606020202050201" pitchFamily="34" charset="0"/>
              <a:ea typeface="+mn-ea"/>
              <a:cs typeface="+mn-cs"/>
            </a:endParaRPr>
          </a:p>
        </p:txBody>
      </p:sp>
      <p:sp>
        <p:nvSpPr>
          <p:cNvPr id="8" name="Picture Placeholder 11"/>
          <p:cNvSpPr>
            <a:spLocks noGrp="1"/>
          </p:cNvSpPr>
          <p:nvPr>
            <p:ph type="pic" sz="quarter" idx="14"/>
          </p:nvPr>
        </p:nvSpPr>
        <p:spPr>
          <a:xfrm>
            <a:off x="0" y="0"/>
            <a:ext cx="12192000" cy="6858000"/>
          </a:xfrm>
          <a:prstGeom prst="rect">
            <a:avLst/>
          </a:prstGeom>
        </p:spPr>
        <p:txBody>
          <a:bodyPr/>
          <a:lstStyle/>
          <a:p>
            <a:endParaRPr lang="en-US"/>
          </a:p>
        </p:txBody>
      </p:sp>
    </p:spTree>
    <p:extLst>
      <p:ext uri="{BB962C8B-B14F-4D97-AF65-F5344CB8AC3E}">
        <p14:creationId xmlns:p14="http://schemas.microsoft.com/office/powerpoint/2010/main" val="935080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userDrawn="1">
  <p:cSld name="7_Title and Conten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7685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768881281"/>
      </p:ext>
    </p:extLst>
  </p:cSld>
  <p:clrMapOvr>
    <a:masterClrMapping/>
  </p:clrMapOvr>
  <p:transition>
    <p:fade/>
  </p:transition>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69240" y="205488"/>
            <a:ext cx="11653523" cy="982133"/>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269240" y="1187620"/>
            <a:ext cx="11653523" cy="537931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52"/>
            <a:ext cx="2743200" cy="365125"/>
          </a:xfrm>
          <a:prstGeom prst="rect">
            <a:avLst/>
          </a:prstGeom>
        </p:spPr>
        <p:txBody>
          <a:bodyPr/>
          <a:lstStyle/>
          <a:p>
            <a:pPr marL="0" marR="0" lvl="0" indent="0" algn="l" defTabSz="914354" rtl="0" eaLnBrk="1" fontAlgn="auto" latinLnBrk="0" hangingPunct="1">
              <a:lnSpc>
                <a:spcPct val="100000"/>
              </a:lnSpc>
              <a:spcBef>
                <a:spcPts val="0"/>
              </a:spcBef>
              <a:spcAft>
                <a:spcPts val="0"/>
              </a:spcAft>
              <a:buClrTx/>
              <a:buSzTx/>
              <a:buFontTx/>
              <a:buNone/>
              <a:tabLst/>
              <a:defRPr/>
            </a:pPr>
            <a:fld id="{81BA2D81-F1DC-4CC6-BEA8-BE1B595DEFCE}" type="datetimeFigureOut">
              <a:rPr kumimoji="0" lang="en-US" sz="18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l" defTabSz="914354" rtl="0" eaLnBrk="1" fontAlgn="auto" latinLnBrk="0" hangingPunct="1">
                <a:lnSpc>
                  <a:spcPct val="100000"/>
                </a:lnSpc>
                <a:spcBef>
                  <a:spcPts val="0"/>
                </a:spcBef>
                <a:spcAft>
                  <a:spcPts val="0"/>
                </a:spcAft>
                <a:buClrTx/>
                <a:buSzTx/>
                <a:buFontTx/>
                <a:buNone/>
                <a:tabLst/>
                <a:defRPr/>
              </a:pPr>
              <a:t>10/15/2015</a:t>
            </a:fld>
            <a:endParaRPr kumimoji="0" lang="en-US" sz="18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Slide Number Placeholder 5"/>
          <p:cNvSpPr>
            <a:spLocks noGrp="1"/>
          </p:cNvSpPr>
          <p:nvPr>
            <p:ph type="sldNum" sz="quarter" idx="12"/>
          </p:nvPr>
        </p:nvSpPr>
        <p:spPr>
          <a:xfrm>
            <a:off x="8610600" y="6356352"/>
            <a:ext cx="2743200" cy="365125"/>
          </a:xfrm>
          <a:prstGeom prst="rect">
            <a:avLst/>
          </a:prstGeom>
        </p:spPr>
        <p:txBody>
          <a:bodyPr/>
          <a:lstStyle/>
          <a:p>
            <a:pPr marL="0" marR="0" lvl="0" indent="0" algn="l" defTabSz="914354" rtl="0" eaLnBrk="1" fontAlgn="auto" latinLnBrk="0" hangingPunct="1">
              <a:lnSpc>
                <a:spcPct val="100000"/>
              </a:lnSpc>
              <a:spcBef>
                <a:spcPts val="0"/>
              </a:spcBef>
              <a:spcAft>
                <a:spcPts val="0"/>
              </a:spcAft>
              <a:buClrTx/>
              <a:buSzTx/>
              <a:buFontTx/>
              <a:buNone/>
              <a:tabLst/>
              <a:defRPr/>
            </a:pPr>
            <a:fld id="{95702135-A8E6-45F9-B216-0570D35274AF}" type="slidenum">
              <a:rPr kumimoji="0" lang="en-US" sz="18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l" defTabSz="914354"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3674999623"/>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2_Title Only NO LOGO">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69239" y="205487"/>
            <a:ext cx="11653523" cy="982133"/>
          </a:xfrm>
          <a:prstGeom prst="rect">
            <a:avLst/>
          </a:prstGeom>
        </p:spPr>
        <p:txBody>
          <a:bodyPr/>
          <a:lstStyle/>
          <a:p>
            <a:r>
              <a:rPr lang="en-US" dirty="0" smtClean="0"/>
              <a:t>Click to edit title</a:t>
            </a:r>
            <a:endParaRPr lang="en-US" dirty="0"/>
          </a:p>
        </p:txBody>
      </p:sp>
      <p:pic>
        <p:nvPicPr>
          <p:cNvPr id="3" name="Picture 2"/>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3" y="6417567"/>
            <a:ext cx="353996" cy="353996"/>
          </a:xfrm>
          <a:prstGeom prst="rect">
            <a:avLst/>
          </a:prstGeom>
        </p:spPr>
      </p:pic>
    </p:spTree>
    <p:extLst>
      <p:ext uri="{BB962C8B-B14F-4D97-AF65-F5344CB8AC3E}">
        <p14:creationId xmlns:p14="http://schemas.microsoft.com/office/powerpoint/2010/main" val="2719590763"/>
      </p:ext>
    </p:extLst>
  </p:cSld>
  <p:clrMapOvr>
    <a:masterClrMapping/>
  </p:clrMapOvr>
  <p:transition>
    <p:fade/>
  </p:transition>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Microsof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19835" y="3110357"/>
            <a:ext cx="2952332" cy="630936"/>
          </a:xfrm>
          <a:prstGeom prst="rect">
            <a:avLst/>
          </a:prstGeom>
        </p:spPr>
      </p:pic>
      <p:sp>
        <p:nvSpPr>
          <p:cNvPr id="5" name="Text Box 3"/>
          <p:cNvSpPr txBox="1">
            <a:spLocks noChangeArrowheads="1"/>
          </p:cNvSpPr>
          <p:nvPr userDrawn="1"/>
        </p:nvSpPr>
        <p:spPr bwMode="blackWhite">
          <a:xfrm>
            <a:off x="562121" y="5830320"/>
            <a:ext cx="11067756" cy="851469"/>
          </a:xfrm>
          <a:prstGeom prst="rect">
            <a:avLst/>
          </a:prstGeom>
          <a:noFill/>
          <a:ln w="12700">
            <a:noFill/>
            <a:miter lim="800000"/>
            <a:headEnd type="none" w="sm" len="sm"/>
            <a:tailEnd type="none" w="sm" len="sm"/>
          </a:ln>
          <a:effectLst/>
        </p:spPr>
        <p:txBody>
          <a:bodyPr vert="horz" wrap="square" lIns="91393" tIns="45697" rIns="91393" bIns="45697" numCol="1" anchor="t" anchorCtr="0" compatLnSpc="1">
            <a:prstTxWarp prst="textNoShape">
              <a:avLst/>
            </a:prstTxWarp>
            <a:spAutoFit/>
          </a:bodyPr>
          <a:lstStyle/>
          <a:p>
            <a:pPr marL="0" marR="0" lvl="0" indent="0" algn="ctr" defTabSz="913795" rtl="0" eaLnBrk="0" fontAlgn="auto" latinLnBrk="0" hangingPunct="0">
              <a:lnSpc>
                <a:spcPct val="100000"/>
              </a:lnSpc>
              <a:spcBef>
                <a:spcPts val="0"/>
              </a:spcBef>
              <a:spcAft>
                <a:spcPts val="800"/>
              </a:spcAft>
              <a:buClrTx/>
              <a:buSzTx/>
              <a:buFontTx/>
              <a:buNone/>
              <a:tabLst/>
              <a:defRPr/>
            </a:pP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2015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Microsoft </a:t>
            </a:r>
            <a:endPar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endParaRPr>
          </a:p>
          <a:p>
            <a:pPr marL="0" marR="0" lvl="0" indent="0" algn="ctr" defTabSz="913795" rtl="0" eaLnBrk="0" fontAlgn="auto" latinLnBrk="0" hangingPunct="0">
              <a:lnSpc>
                <a:spcPct val="100000"/>
              </a:lnSpc>
              <a:spcBef>
                <a:spcPts val="0"/>
              </a:spcBef>
              <a:spcAft>
                <a:spcPts val="800"/>
              </a:spcAft>
              <a:buClrTx/>
              <a:buSzTx/>
              <a:buFontTx/>
              <a:buNone/>
              <a:tabLst/>
              <a:defRPr/>
            </a:pP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The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information herein is for informational purposes only and represents the current view of Microsoft Corporation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as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of the date of this presentation.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Because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Microsoft must respond to changing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
            </a:r>
            <a:b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b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market conditions</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it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should not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be interpreted to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be a commitment on the part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of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Microsoft, and Microsoft cannot guarantee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the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accuracy of any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information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provided after the date of this presentation.  </a:t>
            </a:r>
          </a:p>
          <a:p>
            <a:pPr marL="0" marR="0" lvl="0" indent="0" algn="ctr" defTabSz="913795" rtl="0" eaLnBrk="0" fontAlgn="auto" latinLnBrk="0" hangingPunct="0">
              <a:lnSpc>
                <a:spcPct val="100000"/>
              </a:lnSpc>
              <a:spcBef>
                <a:spcPts val="0"/>
              </a:spcBef>
              <a:spcAft>
                <a:spcPts val="800"/>
              </a:spcAft>
              <a:buClrTx/>
              <a:buSzTx/>
              <a:buFontTx/>
              <a:buNone/>
              <a:tabLst/>
              <a:defRPr/>
            </a:pP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Microsoft makes no warranties, express, implied or statutory, as to the information in this presentation.</a:t>
            </a:r>
            <a:endPar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endParaRPr>
          </a:p>
        </p:txBody>
      </p:sp>
    </p:spTree>
    <p:extLst>
      <p:ext uri="{BB962C8B-B14F-4D97-AF65-F5344CB8AC3E}">
        <p14:creationId xmlns:p14="http://schemas.microsoft.com/office/powerpoint/2010/main" val="1520315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Section Title - Cool Grey">
    <p:spTree>
      <p:nvGrpSpPr>
        <p:cNvPr id="1" name=""/>
        <p:cNvGrpSpPr/>
        <p:nvPr/>
      </p:nvGrpSpPr>
      <p:grpSpPr>
        <a:xfrm>
          <a:off x="0" y="0"/>
          <a:ext cx="0" cy="0"/>
          <a:chOff x="0" y="0"/>
          <a:chExt cx="0" cy="0"/>
        </a:xfrm>
      </p:grpSpPr>
      <p:sp>
        <p:nvSpPr>
          <p:cNvPr id="3" name="Title"/>
          <p:cNvSpPr>
            <a:spLocks noGrp="1"/>
          </p:cNvSpPr>
          <p:nvPr>
            <p:ph type="body" sz="quarter" idx="10" hasCustomPrompt="1"/>
          </p:nvPr>
        </p:nvSpPr>
        <p:spPr>
          <a:xfrm>
            <a:off x="3604257" y="2933630"/>
            <a:ext cx="4991420" cy="935641"/>
          </a:xfrm>
          <a:prstGeom prst="rect">
            <a:avLst/>
          </a:prstGeom>
        </p:spPr>
        <p:txBody>
          <a:bodyPr>
            <a:spAutoFit/>
          </a:bodyPr>
          <a:lstStyle>
            <a:lvl1pPr marL="0" indent="0" algn="ctr">
              <a:buNone/>
              <a:defRPr lang="en-US" sz="5867" kern="1200" spc="-200" dirty="0">
                <a:solidFill>
                  <a:srgbClr val="FFF1D1"/>
                </a:solidFill>
                <a:latin typeface="Oblik Serif Bold" pitchFamily="50" charset="0"/>
                <a:ea typeface="+mj-ea"/>
                <a:cs typeface="+mj-cs"/>
              </a:defRPr>
            </a:lvl1pPr>
          </a:lstStyle>
          <a:p>
            <a:pPr lvl="0"/>
            <a:r>
              <a:rPr lang="en-US" dirty="0" smtClean="0"/>
              <a:t>Section Title</a:t>
            </a:r>
            <a:endParaRPr lang="en-US" dirty="0"/>
          </a:p>
        </p:txBody>
      </p:sp>
    </p:spTree>
    <p:extLst>
      <p:ext uri="{BB962C8B-B14F-4D97-AF65-F5344CB8AC3E}">
        <p14:creationId xmlns:p14="http://schemas.microsoft.com/office/powerpoint/2010/main" val="2123376513"/>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2" orient="horz" pos="1716">
          <p15:clr>
            <a:srgbClr val="FBAE4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userDrawn="1">
  <p:cSld name="Title &amp; bulleted text (purple)">
    <p:spTree>
      <p:nvGrpSpPr>
        <p:cNvPr id="1" name=""/>
        <p:cNvGrpSpPr/>
        <p:nvPr/>
      </p:nvGrpSpPr>
      <p:grpSpPr>
        <a:xfrm>
          <a:off x="0" y="0"/>
          <a:ext cx="0" cy="0"/>
          <a:chOff x="0" y="0"/>
          <a:chExt cx="0" cy="0"/>
        </a:xfrm>
      </p:grpSpPr>
      <p:sp>
        <p:nvSpPr>
          <p:cNvPr id="3" name="Title Placeholder 1"/>
          <p:cNvSpPr>
            <a:spLocks noGrp="1"/>
          </p:cNvSpPr>
          <p:nvPr>
            <p:ph type="title"/>
          </p:nvPr>
        </p:nvSpPr>
        <p:spPr>
          <a:xfrm>
            <a:off x="269240" y="291102"/>
            <a:ext cx="11655840" cy="899665"/>
          </a:xfrm>
          <a:prstGeom prst="rect">
            <a:avLst/>
          </a:prstGeom>
        </p:spPr>
        <p:txBody>
          <a:bodyPr vert="horz" wrap="square" lIns="146304" tIns="91440" rIns="146304" bIns="91440" rtlCol="0" anchor="t">
            <a:noAutofit/>
          </a:bodyPr>
          <a:lstStyle>
            <a:lvl1pPr>
              <a:defRPr>
                <a:solidFill>
                  <a:schemeClr val="accent1">
                    <a:alpha val="99000"/>
                  </a:schemeClr>
                </a:solidFill>
              </a:defRPr>
            </a:lvl1pPr>
          </a:lstStyle>
          <a:p>
            <a:r>
              <a:rPr lang="en-US" dirty="0" smtClean="0"/>
              <a:t>Click to edit Master title style</a:t>
            </a:r>
            <a:endParaRPr lang="en-US" dirty="0"/>
          </a:p>
        </p:txBody>
      </p:sp>
      <p:sp>
        <p:nvSpPr>
          <p:cNvPr id="5" name="Text Placeholder 3"/>
          <p:cNvSpPr>
            <a:spLocks noGrp="1"/>
          </p:cNvSpPr>
          <p:nvPr>
            <p:ph type="body" sz="quarter" idx="10"/>
          </p:nvPr>
        </p:nvSpPr>
        <p:spPr>
          <a:xfrm>
            <a:off x="269239" y="1288191"/>
            <a:ext cx="11653523" cy="1961500"/>
          </a:xfrm>
          <a:prstGeom prst="rect">
            <a:avLst/>
          </a:prstGeom>
        </p:spPr>
        <p:txBody>
          <a:bodyPr lIns="155448">
            <a:spAutoFit/>
          </a:bodyPr>
          <a:lstStyle>
            <a:lvl1pPr>
              <a:defRPr>
                <a:solidFill>
                  <a:schemeClr val="tx1">
                    <a:alpha val="99000"/>
                  </a:schemeClr>
                </a:solidFill>
              </a:defRPr>
            </a:lvl1pPr>
            <a:lvl2pPr>
              <a:defRPr>
                <a:solidFill>
                  <a:schemeClr val="tx1">
                    <a:alpha val="99000"/>
                  </a:schemeClr>
                </a:solidFill>
              </a:defRPr>
            </a:lvl2pPr>
            <a:lvl3pPr>
              <a:defRPr>
                <a:solidFill>
                  <a:schemeClr val="tx1">
                    <a:alpha val="99000"/>
                  </a:schemeClr>
                </a:solidFill>
              </a:defRPr>
            </a:lvl3pPr>
            <a:lvl4pPr>
              <a:defRPr>
                <a:solidFill>
                  <a:schemeClr val="tx1">
                    <a:alpha val="99000"/>
                  </a:schemeClr>
                </a:solidFill>
              </a:defRPr>
            </a:lvl4pPr>
            <a:lvl5pPr>
              <a:defRPr>
                <a:solidFill>
                  <a:schemeClr val="tx1">
                    <a:alpha val="99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1"/>
          <p:cNvSpPr txBox="1">
            <a:spLocks/>
          </p:cNvSpPr>
          <p:nvPr userDrawn="1"/>
        </p:nvSpPr>
        <p:spPr>
          <a:xfrm>
            <a:off x="269239" y="6489080"/>
            <a:ext cx="6274974" cy="368920"/>
          </a:xfrm>
          <a:prstGeom prst="rect">
            <a:avLst/>
          </a:prstGeom>
        </p:spPr>
        <p:txBody>
          <a:bodyPr lIns="121898" tIns="60949" rIns="121898" bIns="60949"/>
          <a:lstStyle>
            <a:lvl1pPr algn="l" defTabSz="914400" rtl="0" eaLnBrk="1" latinLnBrk="0" hangingPunct="1">
              <a:spcBef>
                <a:spcPct val="0"/>
              </a:spcBef>
              <a:buNone/>
              <a:defRPr sz="2000" kern="1200">
                <a:solidFill>
                  <a:srgbClr val="92D050"/>
                </a:solidFill>
                <a:latin typeface="Segoe Black" pitchFamily="34" charset="0"/>
                <a:ea typeface="+mj-ea"/>
                <a:cs typeface="+mj-cs"/>
              </a:defRPr>
            </a:lvl1pPr>
          </a:lstStyle>
          <a:p>
            <a:pPr marL="53783" marR="0" lvl="0" indent="0" algn="l" defTabSz="914400" rtl="0" eaLnBrk="1" fontAlgn="auto" latinLnBrk="0" hangingPunct="1">
              <a:lnSpc>
                <a:spcPct val="100000"/>
              </a:lnSpc>
              <a:spcBef>
                <a:spcPct val="0"/>
              </a:spcBef>
              <a:spcAft>
                <a:spcPts val="0"/>
              </a:spcAft>
              <a:buClrTx/>
              <a:buSzTx/>
              <a:buFontTx/>
              <a:buNone/>
              <a:tabLst/>
              <a:defRPr/>
            </a:pPr>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Page </a:t>
            </a:r>
            <a:fld id="{65E0D0F0-DBA5-4B7B-A18F-A91FF6C0DD5B}" type="slidenum">
              <a:rPr kumimoji="0" lang="en-US" sz="980" b="0" i="0" u="none" strike="noStrike" kern="1200" cap="none" spc="0" normalizeH="0" baseline="0" noProof="0" smtClean="0">
                <a:ln>
                  <a:noFill/>
                </a:ln>
                <a:solidFill>
                  <a:prstClr val="white">
                    <a:lumMod val="75000"/>
                  </a:prstClr>
                </a:solidFill>
                <a:effectLst/>
                <a:uLnTx/>
                <a:uFillTx/>
                <a:latin typeface="Segoe UI"/>
                <a:ea typeface="Segoe UI" pitchFamily="34" charset="0"/>
                <a:cs typeface="Segoe UI" pitchFamily="34" charset="0"/>
              </a:rPr>
              <a:pPr marL="53783" marR="0" lvl="0" indent="0" algn="l" defTabSz="914400" rtl="0" eaLnBrk="1" fontAlgn="auto" latinLnBrk="0" hangingPunct="1">
                <a:lnSpc>
                  <a:spcPct val="100000"/>
                </a:lnSpc>
                <a:spcBef>
                  <a:spcPct val="0"/>
                </a:spcBef>
                <a:spcAft>
                  <a:spcPts val="0"/>
                </a:spcAft>
                <a:buClrTx/>
                <a:buSzTx/>
                <a:buFontTx/>
                <a:buNone/>
                <a:tabLst/>
                <a:defRPr/>
              </a:pPr>
              <a:t>‹#›</a:t>
            </a:fld>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  |  Kinect for Windows  </a:t>
            </a:r>
            <a:endParaRPr kumimoji="0" lang="en-US" sz="980" b="0" i="0" u="none" strike="noStrike" kern="1200" cap="none" spc="0" normalizeH="0" baseline="0" noProof="0" dirty="0">
              <a:ln>
                <a:noFill/>
              </a:ln>
              <a:solidFill>
                <a:prstClr val="white">
                  <a:lumMod val="75000"/>
                </a:prstClr>
              </a:solidFill>
              <a:effectLst/>
              <a:uLnTx/>
              <a:uFillTx/>
              <a:latin typeface="Segoe UI"/>
              <a:ea typeface="Segoe UI" pitchFamily="34" charset="0"/>
              <a:cs typeface="Segoe UI" pitchFamily="34" charset="0"/>
            </a:endParaRPr>
          </a:p>
        </p:txBody>
      </p:sp>
      <p:sp>
        <p:nvSpPr>
          <p:cNvPr id="10" name="Text Placeholder 5"/>
          <p:cNvSpPr>
            <a:spLocks noGrp="1"/>
          </p:cNvSpPr>
          <p:nvPr>
            <p:ph type="body" sz="quarter" idx="11" hasCustomPrompt="1"/>
          </p:nvPr>
        </p:nvSpPr>
        <p:spPr>
          <a:xfrm>
            <a:off x="269239" y="5999140"/>
            <a:ext cx="6274975" cy="537925"/>
          </a:xfrm>
          <a:prstGeom prst="rect">
            <a:avLst/>
          </a:prstGeom>
        </p:spPr>
        <p:txBody>
          <a:bodyPr lIns="164592" tIns="64008"/>
          <a:lstStyle>
            <a:lvl1pPr marL="0" indent="0">
              <a:buNone/>
              <a:defRPr sz="1078" i="1">
                <a:solidFill>
                  <a:schemeClr val="bg1">
                    <a:lumMod val="50000"/>
                    <a:alpha val="99000"/>
                  </a:schemeClr>
                </a:solidFill>
                <a:latin typeface="Segoe UI" pitchFamily="34" charset="0"/>
                <a:ea typeface="Segoe UI" pitchFamily="34" charset="0"/>
                <a:cs typeface="Segoe UI" pitchFamily="34" charset="0"/>
              </a:defRPr>
            </a:lvl1pPr>
            <a:lvl2pPr marL="26892" indent="0">
              <a:buFontTx/>
              <a:buNone/>
              <a:defRPr sz="1961">
                <a:solidFill>
                  <a:schemeClr val="tx1">
                    <a:alpha val="99000"/>
                  </a:schemeClr>
                </a:solidFill>
              </a:defRPr>
            </a:lvl2pPr>
            <a:lvl3pPr marL="224097" indent="0">
              <a:buNone/>
              <a:defRPr>
                <a:solidFill>
                  <a:schemeClr val="tx1">
                    <a:alpha val="99000"/>
                  </a:schemeClr>
                </a:solidFill>
              </a:defRPr>
            </a:lvl3pPr>
            <a:lvl4pPr marL="448193" indent="0">
              <a:buNone/>
              <a:defRPr>
                <a:solidFill>
                  <a:schemeClr val="tx1">
                    <a:alpha val="99000"/>
                  </a:schemeClr>
                </a:solidFill>
              </a:defRPr>
            </a:lvl4pPr>
            <a:lvl5pPr marL="672290" indent="0">
              <a:buNone/>
              <a:defRPr>
                <a:solidFill>
                  <a:schemeClr val="tx1">
                    <a:alpha val="99000"/>
                  </a:schemeClr>
                </a:solidFill>
              </a:defRPr>
            </a:lvl5pPr>
          </a:lstStyle>
          <a:p>
            <a:pPr lvl="0"/>
            <a:r>
              <a:rPr lang="en-US" dirty="0" smtClean="0"/>
              <a:t>Source placeholder – can be up to two lines</a:t>
            </a:r>
            <a:endParaRPr lang="en-US" dirty="0"/>
          </a:p>
        </p:txBody>
      </p:sp>
    </p:spTree>
    <p:extLst>
      <p:ext uri="{BB962C8B-B14F-4D97-AF65-F5344CB8AC3E}">
        <p14:creationId xmlns:p14="http://schemas.microsoft.com/office/powerpoint/2010/main" val="623457259"/>
      </p:ext>
    </p:extLst>
  </p:cSld>
  <p:clrMapOvr>
    <a:masterClrMapping/>
  </p:clrMapOvr>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userDrawn="1">
  <p:cSld name="Blank (purpl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269240" y="291102"/>
            <a:ext cx="11655840" cy="899665"/>
          </a:xfrm>
          <a:prstGeom prst="rect">
            <a:avLst/>
          </a:prstGeom>
        </p:spPr>
        <p:txBody>
          <a:bodyPr vert="horz" wrap="square" lIns="146304" tIns="91440" rIns="146304" bIns="91440" rtlCol="0" anchor="t">
            <a:noAutofit/>
          </a:bodyPr>
          <a:lstStyle>
            <a:lvl1pPr>
              <a:defRPr>
                <a:solidFill>
                  <a:schemeClr val="accent1">
                    <a:alpha val="99000"/>
                  </a:schemeClr>
                </a:solidFill>
              </a:defRPr>
            </a:lvl1pPr>
          </a:lstStyle>
          <a:p>
            <a:r>
              <a:rPr lang="en-US" dirty="0" smtClean="0"/>
              <a:t>Click to edit Master title style</a:t>
            </a:r>
            <a:endParaRPr lang="en-US" dirty="0"/>
          </a:p>
        </p:txBody>
      </p:sp>
      <p:sp>
        <p:nvSpPr>
          <p:cNvPr id="8" name="Title 1"/>
          <p:cNvSpPr txBox="1">
            <a:spLocks/>
          </p:cNvSpPr>
          <p:nvPr userDrawn="1"/>
        </p:nvSpPr>
        <p:spPr>
          <a:xfrm>
            <a:off x="269239" y="6489080"/>
            <a:ext cx="6274974" cy="368920"/>
          </a:xfrm>
          <a:prstGeom prst="rect">
            <a:avLst/>
          </a:prstGeom>
        </p:spPr>
        <p:txBody>
          <a:bodyPr lIns="121898" tIns="60949" rIns="121898" bIns="60949"/>
          <a:lstStyle>
            <a:lvl1pPr algn="l" defTabSz="914400" rtl="0" eaLnBrk="1" latinLnBrk="0" hangingPunct="1">
              <a:spcBef>
                <a:spcPct val="0"/>
              </a:spcBef>
              <a:buNone/>
              <a:defRPr sz="2000" kern="1200">
                <a:solidFill>
                  <a:srgbClr val="92D050"/>
                </a:solidFill>
                <a:latin typeface="Segoe Black" pitchFamily="34" charset="0"/>
                <a:ea typeface="+mj-ea"/>
                <a:cs typeface="+mj-cs"/>
              </a:defRPr>
            </a:lvl1pPr>
          </a:lstStyle>
          <a:p>
            <a:pPr marL="53783" marR="0" lvl="0" indent="0" algn="l" defTabSz="914400" rtl="0" eaLnBrk="1" fontAlgn="auto" latinLnBrk="0" hangingPunct="1">
              <a:lnSpc>
                <a:spcPct val="100000"/>
              </a:lnSpc>
              <a:spcBef>
                <a:spcPct val="0"/>
              </a:spcBef>
              <a:spcAft>
                <a:spcPts val="0"/>
              </a:spcAft>
              <a:buClrTx/>
              <a:buSzTx/>
              <a:buFontTx/>
              <a:buNone/>
              <a:tabLst/>
              <a:defRPr/>
            </a:pPr>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Page </a:t>
            </a:r>
            <a:fld id="{65E0D0F0-DBA5-4B7B-A18F-A91FF6C0DD5B}" type="slidenum">
              <a:rPr kumimoji="0" lang="en-US" sz="980" b="0" i="0" u="none" strike="noStrike" kern="1200" cap="none" spc="0" normalizeH="0" baseline="0" noProof="0" smtClean="0">
                <a:ln>
                  <a:noFill/>
                </a:ln>
                <a:solidFill>
                  <a:prstClr val="white">
                    <a:lumMod val="75000"/>
                  </a:prstClr>
                </a:solidFill>
                <a:effectLst/>
                <a:uLnTx/>
                <a:uFillTx/>
                <a:latin typeface="Segoe UI"/>
                <a:ea typeface="Segoe UI" pitchFamily="34" charset="0"/>
                <a:cs typeface="Segoe UI" pitchFamily="34" charset="0"/>
              </a:rPr>
              <a:pPr marL="53783" marR="0" lvl="0" indent="0" algn="l" defTabSz="914400" rtl="0" eaLnBrk="1" fontAlgn="auto" latinLnBrk="0" hangingPunct="1">
                <a:lnSpc>
                  <a:spcPct val="100000"/>
                </a:lnSpc>
                <a:spcBef>
                  <a:spcPct val="0"/>
                </a:spcBef>
                <a:spcAft>
                  <a:spcPts val="0"/>
                </a:spcAft>
                <a:buClrTx/>
                <a:buSzTx/>
                <a:buFontTx/>
                <a:buNone/>
                <a:tabLst/>
                <a:defRPr/>
              </a:pPr>
              <a:t>‹#›</a:t>
            </a:fld>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  |  Kinect for Windows  </a:t>
            </a:r>
            <a:endParaRPr kumimoji="0" lang="en-US" sz="980" b="0" i="0" u="none" strike="noStrike" kern="1200" cap="none" spc="0" normalizeH="0" baseline="0" noProof="0" dirty="0">
              <a:ln>
                <a:noFill/>
              </a:ln>
              <a:solidFill>
                <a:prstClr val="white">
                  <a:lumMod val="75000"/>
                </a:prstClr>
              </a:solidFill>
              <a:effectLst/>
              <a:uLnTx/>
              <a:uFillTx/>
              <a:latin typeface="Segoe UI"/>
              <a:ea typeface="Segoe UI" pitchFamily="34" charset="0"/>
              <a:cs typeface="Segoe UI" pitchFamily="34" charset="0"/>
            </a:endParaRPr>
          </a:p>
        </p:txBody>
      </p:sp>
      <p:sp>
        <p:nvSpPr>
          <p:cNvPr id="9" name="Text Placeholder 5"/>
          <p:cNvSpPr>
            <a:spLocks noGrp="1"/>
          </p:cNvSpPr>
          <p:nvPr>
            <p:ph type="body" sz="quarter" idx="11" hasCustomPrompt="1"/>
          </p:nvPr>
        </p:nvSpPr>
        <p:spPr>
          <a:xfrm>
            <a:off x="269239" y="5999140"/>
            <a:ext cx="6274975" cy="537925"/>
          </a:xfrm>
          <a:prstGeom prst="rect">
            <a:avLst/>
          </a:prstGeom>
        </p:spPr>
        <p:txBody>
          <a:bodyPr lIns="164592" tIns="64008"/>
          <a:lstStyle>
            <a:lvl1pPr marL="0" indent="0">
              <a:buNone/>
              <a:defRPr sz="1078" i="1">
                <a:solidFill>
                  <a:schemeClr val="bg1">
                    <a:lumMod val="50000"/>
                    <a:alpha val="99000"/>
                  </a:schemeClr>
                </a:solidFill>
                <a:latin typeface="Segoe UI" pitchFamily="34" charset="0"/>
                <a:ea typeface="Segoe UI" pitchFamily="34" charset="0"/>
                <a:cs typeface="Segoe UI" pitchFamily="34" charset="0"/>
              </a:defRPr>
            </a:lvl1pPr>
            <a:lvl2pPr marL="26892" indent="0">
              <a:buFontTx/>
              <a:buNone/>
              <a:defRPr sz="1961">
                <a:solidFill>
                  <a:schemeClr val="tx1">
                    <a:alpha val="99000"/>
                  </a:schemeClr>
                </a:solidFill>
              </a:defRPr>
            </a:lvl2pPr>
            <a:lvl3pPr marL="224097" indent="0">
              <a:buNone/>
              <a:defRPr>
                <a:solidFill>
                  <a:schemeClr val="tx1">
                    <a:alpha val="99000"/>
                  </a:schemeClr>
                </a:solidFill>
              </a:defRPr>
            </a:lvl3pPr>
            <a:lvl4pPr marL="448193" indent="0">
              <a:buNone/>
              <a:defRPr>
                <a:solidFill>
                  <a:schemeClr val="tx1">
                    <a:alpha val="99000"/>
                  </a:schemeClr>
                </a:solidFill>
              </a:defRPr>
            </a:lvl4pPr>
            <a:lvl5pPr marL="672290" indent="0">
              <a:buNone/>
              <a:defRPr>
                <a:solidFill>
                  <a:schemeClr val="tx1">
                    <a:alpha val="99000"/>
                  </a:schemeClr>
                </a:solidFill>
              </a:defRPr>
            </a:lvl5pPr>
          </a:lstStyle>
          <a:p>
            <a:pPr lvl="0"/>
            <a:r>
              <a:rPr lang="en-US" dirty="0" smtClean="0"/>
              <a:t>Source placeholder – can be up to two lines</a:t>
            </a:r>
            <a:endParaRPr lang="en-US" dirty="0"/>
          </a:p>
        </p:txBody>
      </p:sp>
    </p:spTree>
    <p:extLst>
      <p:ext uri="{BB962C8B-B14F-4D97-AF65-F5344CB8AC3E}">
        <p14:creationId xmlns:p14="http://schemas.microsoft.com/office/powerpoint/2010/main" val="3783509758"/>
      </p:ext>
    </p:extLst>
  </p:cSld>
  <p:clrMapOvr>
    <a:masterClrMapping/>
  </p:clrMapOvr>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Xbox Title">
    <p:bg>
      <p:bgPr>
        <a:solidFill>
          <a:schemeClr val="tx1"/>
        </a:solidFill>
        <a:effectLst/>
      </p:bgPr>
    </p:bg>
    <p:spTree>
      <p:nvGrpSpPr>
        <p:cNvPr id="1" name=""/>
        <p:cNvGrpSpPr/>
        <p:nvPr/>
      </p:nvGrpSpPr>
      <p:grpSpPr>
        <a:xfrm>
          <a:off x="0" y="0"/>
          <a:ext cx="0" cy="0"/>
          <a:chOff x="0" y="0"/>
          <a:chExt cx="0" cy="0"/>
        </a:xfrm>
      </p:grpSpPr>
      <p:sp>
        <p:nvSpPr>
          <p:cNvPr id="3" name="Rectangle 2"/>
          <p:cNvSpPr/>
          <p:nvPr userDrawn="1"/>
        </p:nvSpPr>
        <p:spPr>
          <a:xfrm>
            <a:off x="0" y="6752"/>
            <a:ext cx="12192000" cy="6858000"/>
          </a:xfrm>
          <a:prstGeom prst="rect">
            <a:avLst/>
          </a:prstGeom>
          <a:solidFill>
            <a:srgbClr val="5C2D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293860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Content_White">
    <p:spTree>
      <p:nvGrpSpPr>
        <p:cNvPr id="1" name=""/>
        <p:cNvGrpSpPr/>
        <p:nvPr/>
      </p:nvGrpSpPr>
      <p:grpSpPr>
        <a:xfrm>
          <a:off x="0" y="0"/>
          <a:ext cx="0" cy="0"/>
          <a:chOff x="0" y="0"/>
          <a:chExt cx="0" cy="0"/>
        </a:xfrm>
      </p:grpSpPr>
      <p:sp>
        <p:nvSpPr>
          <p:cNvPr id="7" name="Rectangle 6"/>
          <p:cNvSpPr/>
          <p:nvPr userDrawn="1"/>
        </p:nvSpPr>
        <p:spPr>
          <a:xfrm rot="10800000" flipV="1">
            <a:off x="50" y="6392422"/>
            <a:ext cx="12192002" cy="465578"/>
          </a:xfrm>
          <a:prstGeom prst="rect">
            <a:avLst/>
          </a:prstGeom>
          <a:solidFill>
            <a:srgbClr val="5C2D91"/>
          </a:solidFill>
          <a:ln>
            <a:noFill/>
          </a:ln>
        </p:spPr>
        <p:style>
          <a:lnRef idx="2">
            <a:schemeClr val="accent1">
              <a:shade val="50000"/>
            </a:schemeClr>
          </a:lnRef>
          <a:fillRef idx="1">
            <a:schemeClr val="accent1"/>
          </a:fillRef>
          <a:effectRef idx="0">
            <a:schemeClr val="accent1"/>
          </a:effectRef>
          <a:fontRef idx="minor">
            <a:schemeClr val="lt1"/>
          </a:fontRef>
        </p:style>
        <p:txBody>
          <a:bodyPr lIns="91285" tIns="45645" rIns="91285" bIns="45645" rtlCol="0" anchor="ctr"/>
          <a:lstStyle/>
          <a:p>
            <a:pPr marL="0" marR="0" lvl="0" indent="0" algn="l" defTabSz="912597" rtl="0" eaLnBrk="1" fontAlgn="auto" latinLnBrk="0" hangingPunct="1">
              <a:lnSpc>
                <a:spcPct val="100000"/>
              </a:lnSpc>
              <a:spcBef>
                <a:spcPts val="0"/>
              </a:spcBef>
              <a:spcAft>
                <a:spcPts val="0"/>
              </a:spcAft>
              <a:buClrTx/>
              <a:buSzTx/>
              <a:buFontTx/>
              <a:buNone/>
              <a:tabLst/>
              <a:defRPr/>
            </a:pPr>
            <a:r>
              <a:rPr kumimoji="0" lang="en-US" sz="1764" b="0" i="0" u="none" strike="noStrike" kern="1200" cap="none" spc="0" normalizeH="0" baseline="0" noProof="0" dirty="0" smtClean="0">
                <a:ln>
                  <a:noFill/>
                </a:ln>
                <a:solidFill>
                  <a:srgbClr val="FFFFFF"/>
                </a:solidFill>
                <a:effectLst/>
                <a:uLnTx/>
                <a:uFillTx/>
                <a:latin typeface="Segoe UI"/>
                <a:ea typeface="+mn-ea"/>
                <a:cs typeface="+mn-cs"/>
              </a:rPr>
              <a:t>   More Personal Computing</a:t>
            </a:r>
          </a:p>
        </p:txBody>
      </p:sp>
      <p:sp>
        <p:nvSpPr>
          <p:cNvPr id="2" name="Title 1"/>
          <p:cNvSpPr>
            <a:spLocks noGrp="1"/>
          </p:cNvSpPr>
          <p:nvPr>
            <p:ph type="title"/>
          </p:nvPr>
        </p:nvSpPr>
        <p:spPr>
          <a:xfrm>
            <a:off x="517379" y="388454"/>
            <a:ext cx="11153786" cy="553998"/>
          </a:xfrm>
          <a:prstGeom prst="rect">
            <a:avLst/>
          </a:prstGeom>
        </p:spPr>
        <p:txBody>
          <a:bodyPr lIns="0" tIns="46573" rIns="93140" bIns="46573"/>
          <a:lstStyle>
            <a:lvl1pPr>
              <a:defRPr lang="en-US" sz="4018" b="0" kern="1200" cap="none" spc="-100" baseline="0" dirty="0">
                <a:ln w="3175">
                  <a:noFill/>
                </a:ln>
                <a:solidFill>
                  <a:schemeClr val="accent4">
                    <a:lumMod val="50000"/>
                    <a:alpha val="99000"/>
                  </a:schemeClr>
                </a:solidFill>
                <a:effectLst/>
                <a:latin typeface="Segoe UI Light" panose="020B0502040204020203" pitchFamily="34" charset="0"/>
                <a:ea typeface="+mn-ea"/>
                <a:cs typeface="Segoe UI Light" panose="020B0502040204020203" pitchFamily="34" charset="0"/>
              </a:defRPr>
            </a:lvl1pPr>
          </a:lstStyle>
          <a:p>
            <a:r>
              <a:rPr lang="en-US" dirty="0" smtClean="0"/>
              <a:t>Click to edit Master title style</a:t>
            </a:r>
            <a:endParaRPr lang="en-US" dirty="0"/>
          </a:p>
        </p:txBody>
      </p:sp>
      <p:sp>
        <p:nvSpPr>
          <p:cNvPr id="8" name="Text Placeholder 7"/>
          <p:cNvSpPr>
            <a:spLocks noGrp="1"/>
          </p:cNvSpPr>
          <p:nvPr>
            <p:ph type="body" sz="quarter" idx="10"/>
          </p:nvPr>
        </p:nvSpPr>
        <p:spPr>
          <a:xfrm>
            <a:off x="521393" y="1188720"/>
            <a:ext cx="11149441" cy="5029200"/>
          </a:xfrm>
          <a:prstGeom prst="rect">
            <a:avLst/>
          </a:prstGeom>
        </p:spPr>
        <p:txBody>
          <a:bodyPr lIns="0" tIns="46573" rIns="0" bIns="46573"/>
          <a:lstStyle>
            <a:lvl1pPr>
              <a:defRPr spc="0">
                <a:solidFill>
                  <a:schemeClr val="tx1">
                    <a:lumMod val="65000"/>
                    <a:lumOff val="35000"/>
                    <a:alpha val="99000"/>
                  </a:schemeClr>
                </a:solidFill>
                <a:latin typeface="+mn-lt"/>
              </a:defRPr>
            </a:lvl1pPr>
            <a:lvl2pPr>
              <a:defRPr>
                <a:solidFill>
                  <a:schemeClr val="tx1">
                    <a:lumMod val="65000"/>
                    <a:lumOff val="35000"/>
                    <a:alpha val="99000"/>
                  </a:schemeClr>
                </a:solidFill>
                <a:latin typeface="+mn-lt"/>
              </a:defRPr>
            </a:lvl2pPr>
            <a:lvl3pPr>
              <a:defRPr>
                <a:solidFill>
                  <a:schemeClr val="tx1">
                    <a:lumMod val="65000"/>
                    <a:lumOff val="35000"/>
                    <a:alpha val="99000"/>
                  </a:schemeClr>
                </a:solidFill>
                <a:latin typeface="+mn-lt"/>
              </a:defRPr>
            </a:lvl3pPr>
            <a:lvl4pPr>
              <a:defRPr>
                <a:solidFill>
                  <a:schemeClr val="tx1">
                    <a:lumMod val="65000"/>
                    <a:lumOff val="35000"/>
                    <a:alpha val="99000"/>
                  </a:schemeClr>
                </a:solidFill>
                <a:latin typeface="+mn-lt"/>
              </a:defRPr>
            </a:lvl4pPr>
            <a:lvl5pPr>
              <a:defRPr>
                <a:solidFill>
                  <a:schemeClr val="tx1">
                    <a:lumMod val="65000"/>
                    <a:lumOff val="35000"/>
                    <a:alpha val="99000"/>
                  </a:schemeClr>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Box 11"/>
          <p:cNvSpPr txBox="1"/>
          <p:nvPr userDrawn="1"/>
        </p:nvSpPr>
        <p:spPr>
          <a:xfrm>
            <a:off x="11861570" y="6557417"/>
            <a:ext cx="1021758" cy="135743"/>
          </a:xfrm>
          <a:prstGeom prst="rect">
            <a:avLst/>
          </a:prstGeom>
          <a:noFill/>
        </p:spPr>
        <p:txBody>
          <a:bodyPr wrap="square" lIns="0" tIns="0" rIns="0" bIns="0" rtlCol="0">
            <a:spAutoFit/>
          </a:bodyPr>
          <a:lstStyle/>
          <a:p>
            <a:pPr marL="0" marR="0" lvl="0" indent="0" algn="l" defTabSz="912597" rtl="0" eaLnBrk="1" fontAlgn="auto" latinLnBrk="0" hangingPunct="1">
              <a:lnSpc>
                <a:spcPct val="100000"/>
              </a:lnSpc>
              <a:spcBef>
                <a:spcPts val="0"/>
              </a:spcBef>
              <a:spcAft>
                <a:spcPts val="0"/>
              </a:spcAft>
              <a:buClrTx/>
              <a:buSzTx/>
              <a:buFontTx/>
              <a:buNone/>
              <a:tabLst/>
              <a:defRPr/>
            </a:pPr>
            <a:fld id="{D1FDF147-A34E-4605-92D6-A58348E56B3A}" type="slidenum">
              <a:rPr kumimoji="0" lang="en-US" sz="882" b="0" i="0" u="none" strike="noStrike" kern="1200" cap="none" spc="0" normalizeH="0" baseline="0" noProof="0">
                <a:ln>
                  <a:noFill/>
                </a:ln>
                <a:solidFill>
                  <a:srgbClr val="FFFFFF">
                    <a:alpha val="99000"/>
                  </a:srgbClr>
                </a:solidFill>
                <a:effectLst/>
                <a:uLnTx/>
                <a:uFillTx/>
                <a:latin typeface="Segoe UI"/>
                <a:ea typeface="+mn-ea"/>
                <a:cs typeface="+mn-cs"/>
              </a:rPr>
              <a:pPr marL="0" marR="0" lvl="0" indent="0" algn="l" defTabSz="912597" rtl="0" eaLnBrk="1" fontAlgn="auto" latinLnBrk="0" hangingPunct="1">
                <a:lnSpc>
                  <a:spcPct val="100000"/>
                </a:lnSpc>
                <a:spcBef>
                  <a:spcPts val="0"/>
                </a:spcBef>
                <a:spcAft>
                  <a:spcPts val="0"/>
                </a:spcAft>
                <a:buClrTx/>
                <a:buSzTx/>
                <a:buFontTx/>
                <a:buNone/>
                <a:tabLst/>
                <a:defRPr/>
              </a:pPr>
              <a:t>‹#›</a:t>
            </a:fld>
            <a:endParaRPr kumimoji="0" lang="en-US" sz="882" b="0" i="0" u="none" strike="noStrike" kern="1200" cap="none" spc="0" normalizeH="0" baseline="0" noProof="0" dirty="0">
              <a:ln>
                <a:noFill/>
              </a:ln>
              <a:solidFill>
                <a:srgbClr val="FFFFFF">
                  <a:alpha val="99000"/>
                </a:srgbClr>
              </a:solidFill>
              <a:effectLst/>
              <a:uLnTx/>
              <a:uFillTx/>
              <a:latin typeface="Segoe UI"/>
              <a:ea typeface="+mn-ea"/>
              <a:cs typeface="+mn-cs"/>
            </a:endParaRPr>
          </a:p>
        </p:txBody>
      </p:sp>
      <p:sp>
        <p:nvSpPr>
          <p:cNvPr id="6" name="TextBox 5"/>
          <p:cNvSpPr txBox="1"/>
          <p:nvPr userDrawn="1"/>
        </p:nvSpPr>
        <p:spPr>
          <a:xfrm>
            <a:off x="10324948" y="6541109"/>
            <a:ext cx="1386598" cy="16927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Segoe UI"/>
                <a:ea typeface="+mn-ea"/>
                <a:cs typeface="+mn-cs"/>
              </a:rPr>
              <a:t>Microsoft Confidential</a:t>
            </a:r>
          </a:p>
        </p:txBody>
      </p:sp>
    </p:spTree>
    <p:extLst>
      <p:ext uri="{BB962C8B-B14F-4D97-AF65-F5344CB8AC3E}">
        <p14:creationId xmlns:p14="http://schemas.microsoft.com/office/powerpoint/2010/main" val="16840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showMasterSp="0" preserve="1" userDrawn="1">
  <p:cSld name="CONFIDENTIAL">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8" name="Title 1"/>
          <p:cNvSpPr txBox="1">
            <a:spLocks/>
          </p:cNvSpPr>
          <p:nvPr userDrawn="1"/>
        </p:nvSpPr>
        <p:spPr>
          <a:xfrm>
            <a:off x="3677648" y="3278205"/>
            <a:ext cx="4836783" cy="777240"/>
          </a:xfrm>
          <a:prstGeom prst="rect">
            <a:avLst/>
          </a:prstGeom>
          <a:ln w="19050">
            <a:noFill/>
          </a:ln>
        </p:spPr>
        <p:txBody>
          <a:bodyPr lIns="91285" tIns="73028" rIns="91285" bIns="45645" anchor="ctr"/>
          <a:lstStyle>
            <a:lvl1pPr algn="ctr" defTabSz="914211" rtl="0" eaLnBrk="1" latinLnBrk="0" hangingPunct="1">
              <a:lnSpc>
                <a:spcPct val="90000"/>
              </a:lnSpc>
              <a:spcBef>
                <a:spcPct val="0"/>
              </a:spcBef>
              <a:buNone/>
              <a:defRPr lang="en-US" sz="4800" b="1" kern="0" cap="none" spc="100" baseline="0">
                <a:ln w="3175">
                  <a:noFill/>
                </a:ln>
                <a:solidFill>
                  <a:schemeClr val="bg1">
                    <a:alpha val="99000"/>
                  </a:schemeClr>
                </a:solidFill>
                <a:effectLst/>
                <a:latin typeface="+mj-lt"/>
                <a:ea typeface="+mn-ea"/>
                <a:cs typeface="Arial" charset="0"/>
              </a:defRPr>
            </a:lvl1pPr>
          </a:lstStyle>
          <a:p>
            <a:pPr marL="0" marR="0" lvl="0" indent="0" algn="ctr" defTabSz="914211" rtl="0" eaLnBrk="1" fontAlgn="auto" latinLnBrk="0" hangingPunct="1">
              <a:lnSpc>
                <a:spcPct val="90000"/>
              </a:lnSpc>
              <a:spcBef>
                <a:spcPct val="0"/>
              </a:spcBef>
              <a:spcAft>
                <a:spcPts val="0"/>
              </a:spcAft>
              <a:buClrTx/>
              <a:buSzTx/>
              <a:buFontTx/>
              <a:buNone/>
              <a:tabLst/>
              <a:defRPr/>
            </a:pPr>
            <a:r>
              <a:rPr kumimoji="0" lang="en-US" sz="4704" b="1" i="0" u="none" strike="noStrike" kern="0" cap="none" spc="100" normalizeH="0" baseline="0" noProof="0" dirty="0" smtClean="0">
                <a:ln w="3175">
                  <a:noFill/>
                </a:ln>
                <a:solidFill>
                  <a:prstClr val="white">
                    <a:lumMod val="75000"/>
                    <a:alpha val="99000"/>
                  </a:prstClr>
                </a:solidFill>
                <a:effectLst/>
                <a:uLnTx/>
                <a:uFillTx/>
                <a:latin typeface="Segoe UI Light"/>
                <a:ea typeface="+mn-ea"/>
                <a:cs typeface="Arial" charset="0"/>
              </a:rPr>
              <a:t>confidential</a:t>
            </a:r>
            <a:endParaRPr kumimoji="0" lang="en-US" sz="4704" b="1" i="0" u="none" strike="noStrike" kern="0" cap="none" spc="100" normalizeH="0" baseline="0" noProof="0" dirty="0">
              <a:ln w="3175">
                <a:noFill/>
              </a:ln>
              <a:solidFill>
                <a:prstClr val="white">
                  <a:lumMod val="75000"/>
                  <a:alpha val="99000"/>
                </a:prstClr>
              </a:solidFill>
              <a:effectLst/>
              <a:uLnTx/>
              <a:uFillTx/>
              <a:latin typeface="Segoe UI Light"/>
              <a:ea typeface="+mn-ea"/>
              <a:cs typeface="Arial" charset="0"/>
            </a:endParaRPr>
          </a:p>
        </p:txBody>
      </p:sp>
    </p:spTree>
    <p:extLst>
      <p:ext uri="{BB962C8B-B14F-4D97-AF65-F5344CB8AC3E}">
        <p14:creationId xmlns:p14="http://schemas.microsoft.com/office/powerpoint/2010/main" val="3651116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Title_Only_White">
    <p:spTree>
      <p:nvGrpSpPr>
        <p:cNvPr id="1" name=""/>
        <p:cNvGrpSpPr/>
        <p:nvPr/>
      </p:nvGrpSpPr>
      <p:grpSpPr>
        <a:xfrm>
          <a:off x="0" y="0"/>
          <a:ext cx="0" cy="0"/>
          <a:chOff x="0" y="0"/>
          <a:chExt cx="0" cy="0"/>
        </a:xfrm>
      </p:grpSpPr>
      <p:sp>
        <p:nvSpPr>
          <p:cNvPr id="2" name="Title 1"/>
          <p:cNvSpPr>
            <a:spLocks noGrp="1"/>
          </p:cNvSpPr>
          <p:nvPr>
            <p:ph type="title"/>
          </p:nvPr>
        </p:nvSpPr>
        <p:spPr>
          <a:xfrm>
            <a:off x="517379" y="388454"/>
            <a:ext cx="11153786" cy="553998"/>
          </a:xfrm>
          <a:prstGeom prst="rect">
            <a:avLst/>
          </a:prstGeom>
        </p:spPr>
        <p:txBody>
          <a:bodyPr lIns="0" tIns="46573" rIns="93140" bIns="46573"/>
          <a:lstStyle>
            <a:lvl1pPr>
              <a:defRPr lang="en-US" sz="4018" b="0" kern="1200" cap="none" spc="-100" baseline="0" dirty="0">
                <a:ln w="3175">
                  <a:noFill/>
                </a:ln>
                <a:solidFill>
                  <a:srgbClr val="4D2C8D"/>
                </a:solidFill>
                <a:effectLst/>
                <a:latin typeface="Segoe UI Semilight" panose="020B0402040204020203" pitchFamily="34" charset="0"/>
                <a:ea typeface="+mn-ea"/>
                <a:cs typeface="Segoe UI Semilight" panose="020B0402040204020203" pitchFamily="34" charset="0"/>
              </a:defRPr>
            </a:lvl1pPr>
          </a:lstStyle>
          <a:p>
            <a:r>
              <a:rPr lang="en-US" dirty="0" smtClean="0"/>
              <a:t>Click to edit Master title style</a:t>
            </a:r>
            <a:endParaRPr lang="en-US" dirty="0"/>
          </a:p>
        </p:txBody>
      </p:sp>
      <p:sp>
        <p:nvSpPr>
          <p:cNvPr id="10" name="TextBox 9"/>
          <p:cNvSpPr txBox="1"/>
          <p:nvPr userDrawn="1"/>
        </p:nvSpPr>
        <p:spPr>
          <a:xfrm>
            <a:off x="11861570" y="6557417"/>
            <a:ext cx="1021758" cy="135743"/>
          </a:xfrm>
          <a:prstGeom prst="rect">
            <a:avLst/>
          </a:prstGeom>
          <a:noFill/>
        </p:spPr>
        <p:txBody>
          <a:bodyPr wrap="square" lIns="0" tIns="0" rIns="0" bIns="0" rtlCol="0">
            <a:spAutoFit/>
          </a:bodyPr>
          <a:lstStyle/>
          <a:p>
            <a:pPr marL="0" marR="0" lvl="0" indent="0" algn="l" defTabSz="912597" rtl="0" eaLnBrk="1" fontAlgn="auto" latinLnBrk="0" hangingPunct="1">
              <a:lnSpc>
                <a:spcPct val="100000"/>
              </a:lnSpc>
              <a:spcBef>
                <a:spcPts val="0"/>
              </a:spcBef>
              <a:spcAft>
                <a:spcPts val="0"/>
              </a:spcAft>
              <a:buClrTx/>
              <a:buSzTx/>
              <a:buFontTx/>
              <a:buNone/>
              <a:tabLst/>
              <a:defRPr/>
            </a:pPr>
            <a:fld id="{D1FDF147-A34E-4605-92D6-A58348E56B3A}" type="slidenum">
              <a:rPr kumimoji="0" lang="en-US" sz="882" b="0" i="0" u="none" strike="noStrike" kern="1200" cap="none" spc="0" normalizeH="0" baseline="0" noProof="0">
                <a:ln>
                  <a:noFill/>
                </a:ln>
                <a:solidFill>
                  <a:srgbClr val="FFFFFF">
                    <a:alpha val="99000"/>
                  </a:srgbClr>
                </a:solidFill>
                <a:effectLst/>
                <a:uLnTx/>
                <a:uFillTx/>
                <a:latin typeface="Segoe UI"/>
                <a:ea typeface="+mn-ea"/>
                <a:cs typeface="+mn-cs"/>
              </a:rPr>
              <a:pPr marL="0" marR="0" lvl="0" indent="0" algn="l" defTabSz="912597" rtl="0" eaLnBrk="1" fontAlgn="auto" latinLnBrk="0" hangingPunct="1">
                <a:lnSpc>
                  <a:spcPct val="100000"/>
                </a:lnSpc>
                <a:spcBef>
                  <a:spcPts val="0"/>
                </a:spcBef>
                <a:spcAft>
                  <a:spcPts val="0"/>
                </a:spcAft>
                <a:buClrTx/>
                <a:buSzTx/>
                <a:buFontTx/>
                <a:buNone/>
                <a:tabLst/>
                <a:defRPr/>
              </a:pPr>
              <a:t>‹#›</a:t>
            </a:fld>
            <a:endParaRPr kumimoji="0" lang="en-US" sz="882" b="0" i="0" u="none" strike="noStrike" kern="1200" cap="none" spc="0" normalizeH="0" baseline="0" noProof="0" dirty="0">
              <a:ln>
                <a:noFill/>
              </a:ln>
              <a:solidFill>
                <a:srgbClr val="FFFFFF">
                  <a:alpha val="99000"/>
                </a:srgbClr>
              </a:solidFill>
              <a:effectLst/>
              <a:uLnTx/>
              <a:uFillTx/>
              <a:latin typeface="Segoe UI"/>
              <a:ea typeface="+mn-ea"/>
              <a:cs typeface="+mn-cs"/>
            </a:endParaRPr>
          </a:p>
        </p:txBody>
      </p:sp>
      <p:sp>
        <p:nvSpPr>
          <p:cNvPr id="6" name="Rectangle 5"/>
          <p:cNvSpPr/>
          <p:nvPr userDrawn="1"/>
        </p:nvSpPr>
        <p:spPr>
          <a:xfrm rot="10800000" flipV="1">
            <a:off x="50" y="6392422"/>
            <a:ext cx="12192002" cy="465578"/>
          </a:xfrm>
          <a:prstGeom prst="rect">
            <a:avLst/>
          </a:prstGeom>
          <a:solidFill>
            <a:srgbClr val="5C2D91"/>
          </a:solidFill>
          <a:ln>
            <a:noFill/>
          </a:ln>
        </p:spPr>
        <p:style>
          <a:lnRef idx="2">
            <a:schemeClr val="accent1">
              <a:shade val="50000"/>
            </a:schemeClr>
          </a:lnRef>
          <a:fillRef idx="1">
            <a:schemeClr val="accent1"/>
          </a:fillRef>
          <a:effectRef idx="0">
            <a:schemeClr val="accent1"/>
          </a:effectRef>
          <a:fontRef idx="minor">
            <a:schemeClr val="lt1"/>
          </a:fontRef>
        </p:style>
        <p:txBody>
          <a:bodyPr lIns="91285" tIns="45645" rIns="91285" bIns="45645" rtlCol="0" anchor="ctr"/>
          <a:lstStyle/>
          <a:p>
            <a:pPr marL="0" marR="0" lvl="0" indent="0" algn="l" defTabSz="912597" rtl="0" eaLnBrk="1" fontAlgn="auto" latinLnBrk="0" hangingPunct="1">
              <a:lnSpc>
                <a:spcPct val="100000"/>
              </a:lnSpc>
              <a:spcBef>
                <a:spcPts val="0"/>
              </a:spcBef>
              <a:spcAft>
                <a:spcPts val="0"/>
              </a:spcAft>
              <a:buClrTx/>
              <a:buSzTx/>
              <a:buFontTx/>
              <a:buNone/>
              <a:tabLst/>
              <a:defRPr/>
            </a:pPr>
            <a:r>
              <a:rPr kumimoji="0" lang="en-US" sz="1764" b="0" i="0" u="none" strike="noStrike" kern="1200" cap="none" spc="0" normalizeH="0" baseline="0" noProof="0" dirty="0" smtClean="0">
                <a:ln>
                  <a:noFill/>
                </a:ln>
                <a:solidFill>
                  <a:srgbClr val="FFFFFF"/>
                </a:solidFill>
                <a:effectLst/>
                <a:uLnTx/>
                <a:uFillTx/>
                <a:latin typeface="Segoe UI"/>
                <a:ea typeface="+mn-ea"/>
                <a:cs typeface="+mn-cs"/>
              </a:rPr>
              <a:t>   More Personal Computing</a:t>
            </a:r>
            <a:endParaRPr kumimoji="0" lang="en-US" sz="1764" b="0" i="0" u="none" strike="noStrike" kern="1200" cap="none" spc="0" normalizeH="0" baseline="0" noProof="0" dirty="0">
              <a:ln>
                <a:noFill/>
              </a:ln>
              <a:solidFill>
                <a:srgbClr val="FFFFFF"/>
              </a:solidFill>
              <a:effectLst/>
              <a:uLnTx/>
              <a:uFillTx/>
              <a:latin typeface="Segoe UI"/>
              <a:ea typeface="+mn-ea"/>
              <a:cs typeface="+mn-cs"/>
            </a:endParaRPr>
          </a:p>
        </p:txBody>
      </p:sp>
      <p:sp>
        <p:nvSpPr>
          <p:cNvPr id="5" name="TextBox 4"/>
          <p:cNvSpPr txBox="1"/>
          <p:nvPr userDrawn="1"/>
        </p:nvSpPr>
        <p:spPr>
          <a:xfrm>
            <a:off x="10324948" y="6541109"/>
            <a:ext cx="1386598" cy="16927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Segoe UI"/>
                <a:ea typeface="+mn-ea"/>
                <a:cs typeface="+mn-cs"/>
              </a:rPr>
              <a:t>Microsoft Confidential</a:t>
            </a:r>
          </a:p>
        </p:txBody>
      </p:sp>
    </p:spTree>
    <p:extLst>
      <p:ext uri="{BB962C8B-B14F-4D97-AF65-F5344CB8AC3E}">
        <p14:creationId xmlns:p14="http://schemas.microsoft.com/office/powerpoint/2010/main" val="1075453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3936340893"/>
      </p:ext>
    </p:extLst>
  </p:cSld>
  <p:clrMapOvr>
    <a:masterClrMapping/>
  </p:clrMapOvr>
  <p:transition>
    <p:fade/>
  </p:transition>
  <p:timing>
    <p:tnLst>
      <p:par>
        <p:cTn id="1" dur="indefinite" restart="never" nodeType="tmRoot"/>
      </p:par>
    </p:tn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3881527"/>
      </p:ext>
    </p:extLst>
  </p:cSld>
  <p:clrMapOvr>
    <a:masterClrMapping/>
  </p:clrMapOvr>
  <p:transition>
    <p:fade/>
  </p:transition>
  <p:timing>
    <p:tnLst>
      <p:par>
        <p:cTn id="1" dur="indefinite" restart="never" nodeType="tmRoot"/>
      </p:par>
    </p:tn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7" name="Rectangle 6"/>
          <p:cNvSpPr/>
          <p:nvPr userDrawn="1"/>
        </p:nvSpPr>
        <p:spPr>
          <a:xfrm>
            <a:off x="0" y="0"/>
            <a:ext cx="12192000" cy="7385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51" b="0" i="0" u="none" strike="noStrike" kern="1200" cap="none" spc="0" normalizeH="0" baseline="0" noProof="0">
              <a:ln>
                <a:noFill/>
              </a:ln>
              <a:solidFill>
                <a:prstClr val="white"/>
              </a:solidFill>
              <a:effectLst/>
              <a:uLnTx/>
              <a:uFillTx/>
              <a:latin typeface="Segoe UI"/>
              <a:ea typeface="+mn-ea"/>
              <a:cs typeface="+mn-cs"/>
            </a:endParaRPr>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r="15608" b="18519"/>
          <a:stretch/>
        </p:blipFill>
        <p:spPr>
          <a:xfrm>
            <a:off x="10159013" y="12957"/>
            <a:ext cx="2032987" cy="725599"/>
          </a:xfrm>
          <a:prstGeom prst="rect">
            <a:avLst/>
          </a:prstGeom>
        </p:spPr>
      </p:pic>
      <p:sp>
        <p:nvSpPr>
          <p:cNvPr id="8" name="Rectangle 7"/>
          <p:cNvSpPr/>
          <p:nvPr userDrawn="1"/>
        </p:nvSpPr>
        <p:spPr>
          <a:xfrm>
            <a:off x="1" y="0"/>
            <a:ext cx="12180276" cy="7385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51" b="0" i="0" u="none" strike="noStrike" kern="1200" cap="none" spc="0" normalizeH="0" baseline="0" noProof="0">
              <a:ln>
                <a:noFill/>
              </a:ln>
              <a:solidFill>
                <a:prstClr val="black"/>
              </a:solidFill>
              <a:effectLst/>
              <a:uLnTx/>
              <a:uFillTx/>
              <a:latin typeface="Segoe UI"/>
              <a:ea typeface="+mn-ea"/>
              <a:cs typeface="+mn-cs"/>
            </a:endParaRPr>
          </a:p>
        </p:txBody>
      </p:sp>
      <p:sp>
        <p:nvSpPr>
          <p:cNvPr id="11" name="Content Placeholder 2"/>
          <p:cNvSpPr>
            <a:spLocks noGrp="1"/>
          </p:cNvSpPr>
          <p:nvPr>
            <p:ph idx="1"/>
          </p:nvPr>
        </p:nvSpPr>
        <p:spPr>
          <a:xfrm>
            <a:off x="510441" y="1083077"/>
            <a:ext cx="11208083" cy="5038324"/>
          </a:xfrm>
          <a:prstGeom prst="rect">
            <a:avLst/>
          </a:prstGeom>
        </p:spPr>
        <p:txBody>
          <a:bodyPr/>
          <a:lstStyle>
            <a:lvl1pPr>
              <a:defRPr sz="2400">
                <a:solidFill>
                  <a:schemeClr val="tx1"/>
                </a:solidFill>
                <a:latin typeface="Segoe UI" panose="020B0502040204020203" pitchFamily="34" charset="0"/>
                <a:cs typeface="Segoe UI" panose="020B0502040204020203" pitchFamily="34" charset="0"/>
              </a:defRPr>
            </a:lvl1pPr>
            <a:lvl2pPr>
              <a:defRPr sz="2400">
                <a:solidFill>
                  <a:schemeClr val="tx1"/>
                </a:solidFill>
                <a:latin typeface="Segoe UI" panose="020B0502040204020203" pitchFamily="34" charset="0"/>
                <a:cs typeface="Segoe UI" panose="020B0502040204020203" pitchFamily="34" charset="0"/>
              </a:defRPr>
            </a:lvl2pPr>
            <a:lvl3pPr>
              <a:defRPr sz="2400">
                <a:solidFill>
                  <a:schemeClr val="tx1"/>
                </a:solidFill>
                <a:latin typeface="Segoe UI" panose="020B0502040204020203" pitchFamily="34" charset="0"/>
                <a:cs typeface="Segoe UI" panose="020B0502040204020203" pitchFamily="34" charset="0"/>
              </a:defRPr>
            </a:lvl3pPr>
            <a:lvl4pPr>
              <a:defRPr sz="2400">
                <a:solidFill>
                  <a:schemeClr val="tx1"/>
                </a:solidFill>
                <a:latin typeface="Segoe UI" panose="020B0502040204020203" pitchFamily="34" charset="0"/>
                <a:cs typeface="Segoe UI" panose="020B0502040204020203" pitchFamily="34" charset="0"/>
              </a:defRPr>
            </a:lvl4pPr>
            <a:lvl5pPr>
              <a:defRPr sz="2400">
                <a:solidFill>
                  <a:schemeClr val="tx1"/>
                </a:solidFill>
                <a:latin typeface="Segoe UI" panose="020B0502040204020203" pitchFamily="34" charset="0"/>
                <a:cs typeface="Segoe UI"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itle 1"/>
          <p:cNvSpPr>
            <a:spLocks noGrp="1"/>
          </p:cNvSpPr>
          <p:nvPr>
            <p:ph type="title"/>
          </p:nvPr>
        </p:nvSpPr>
        <p:spPr>
          <a:xfrm>
            <a:off x="510441" y="158965"/>
            <a:ext cx="11208083" cy="398737"/>
          </a:xfrm>
          <a:prstGeom prst="rect">
            <a:avLst/>
          </a:prstGeom>
        </p:spPr>
        <p:txBody>
          <a:bodyPr/>
          <a:lstStyle>
            <a:lvl1pPr marL="0" indent="0">
              <a:buFont typeface="Wingdings" panose="05000000000000000000" pitchFamily="2" charset="2"/>
              <a:buNone/>
              <a:defRPr sz="2400" b="0" spc="0">
                <a:solidFill>
                  <a:schemeClr val="bg1"/>
                </a:solidFill>
                <a:latin typeface="Segoe UI Semibold" panose="020B0702040204020203" pitchFamily="34" charset="0"/>
                <a:cs typeface="Segoe UI Semibold" panose="020B07020402040202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327034523"/>
      </p:ext>
    </p:extLst>
  </p:cSld>
  <p:clrMapOvr>
    <a:masterClrMapping/>
  </p:clrMapOvr>
  <p:timing>
    <p:tnLst>
      <p:par>
        <p:cTn id="1" dur="indefinite" restart="never" nodeType="tmRoot"/>
      </p:par>
    </p:tnLst>
  </p:timing>
  <p:hf hdr="0"/>
</p:sldLayout>
</file>

<file path=ppt/slideLayouts/slideLayout15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2278671925"/>
      </p:ext>
    </p:extLst>
  </p:cSld>
  <p:clrMapOvr>
    <a:masterClrMapping/>
  </p:clrMapOvr>
  <p:timing>
    <p:tnLst>
      <p:par>
        <p:cTn id="1" dur="indefinite" restart="never" nodeType="tmRoot"/>
      </p:par>
    </p:tn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976438145"/>
      </p:ext>
    </p:extLst>
  </p:cSld>
  <p:clrMapOvr>
    <a:masterClrMapping/>
  </p:clrMapOvr>
  <p:timing>
    <p:tnLst>
      <p:par>
        <p:cTn id="1" dur="indefinite" restart="never" nodeType="tmRoot"/>
      </p:par>
    </p:tn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294996970"/>
      </p:ext>
    </p:extLst>
  </p:cSld>
  <p:clrMapOvr>
    <a:masterClrMapping/>
  </p:clrMapOvr>
  <p:timing>
    <p:tnLst>
      <p:par>
        <p:cTn id="1" dur="indefinite" restart="never" nodeType="tmRoot"/>
      </p:par>
    </p:tn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2890509159"/>
      </p:ext>
    </p:extLst>
  </p:cSld>
  <p:clrMapOvr>
    <a:masterClrMapping/>
  </p:clrMapOvr>
  <p:timing>
    <p:tnLst>
      <p:par>
        <p:cTn id="1" dur="indefinite" restart="never" nodeType="tmRoot"/>
      </p:par>
    </p:tn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390339393"/>
      </p:ext>
    </p:extLst>
  </p:cSld>
  <p:clrMapOvr>
    <a:masterClrMapping/>
  </p:clrMapOvr>
  <p:timing>
    <p:tnLst>
      <p:par>
        <p:cTn id="1" dur="indefinite" restart="never" nodeType="tmRoot"/>
      </p:par>
    </p:tn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userDrawn="1">
  <p:cSld name="21_Title Slide">
    <p:spTree>
      <p:nvGrpSpPr>
        <p:cNvPr id="1" name=""/>
        <p:cNvGrpSpPr/>
        <p:nvPr/>
      </p:nvGrpSpPr>
      <p:grpSpPr>
        <a:xfrm>
          <a:off x="0" y="0"/>
          <a:ext cx="0" cy="0"/>
          <a:chOff x="0" y="0"/>
          <a:chExt cx="0" cy="0"/>
        </a:xfrm>
      </p:grpSpPr>
      <p:pic>
        <p:nvPicPr>
          <p:cNvPr id="9" name="Picture 8" descr="shout.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Footer Placeholder 4"/>
          <p:cNvSpPr>
            <a:spLocks noGrp="1"/>
          </p:cNvSpPr>
          <p:nvPr>
            <p:ph type="ftr" sz="quarter" idx="11"/>
          </p:nvPr>
        </p:nvSpPr>
        <p:spPr>
          <a:xfrm>
            <a:off x="4038600" y="6356350"/>
            <a:ext cx="41148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JM" sz="1800" b="0" i="0" u="none" strike="noStrike" kern="1200" cap="none" spc="0" normalizeH="0" baseline="0" noProof="0" smtClean="0">
                <a:ln>
                  <a:noFill/>
                </a:ln>
                <a:solidFill>
                  <a:prstClr val="black"/>
                </a:solidFill>
                <a:effectLst/>
                <a:uLnTx/>
                <a:uFillTx/>
                <a:latin typeface="Segoe UI"/>
                <a:ea typeface="+mn-ea"/>
                <a:cs typeface="+mn-cs"/>
              </a:rPr>
              <a:t>WWW.DESIGNERSPARADISE.COM</a:t>
            </a:r>
            <a:endParaRPr kumimoji="0" lang="en-JM" sz="1800" b="0" i="0" u="none" strike="noStrike" kern="1200" cap="none" spc="0" normalizeH="0" baseline="0" noProof="0">
              <a:ln>
                <a:noFill/>
              </a:ln>
              <a:solidFill>
                <a:prstClr val="black"/>
              </a:solidFill>
              <a:effectLst/>
              <a:uLnTx/>
              <a:uFillTx/>
              <a:latin typeface="Segoe UI"/>
              <a:ea typeface="+mn-ea"/>
              <a:cs typeface="+mn-cs"/>
            </a:endParaRP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lvl1pPr>
              <a:defRPr>
                <a:latin typeface="Bebas Neue Bold" panose="020B0606020202050201"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57B18ED-D931-45F4-8873-1BEDAB4DC03E}" type="slidenum">
              <a:rPr kumimoji="0" lang="en-JM" sz="1800" b="0" i="0" u="none" strike="noStrike" kern="1200" cap="none" spc="0" normalizeH="0" baseline="0" noProof="0" smtClean="0">
                <a:ln>
                  <a:noFill/>
                </a:ln>
                <a:solidFill>
                  <a:prstClr val="black"/>
                </a:solidFill>
                <a:effectLst/>
                <a:uLnTx/>
                <a:uFillTx/>
                <a:latin typeface="Bebas Neue Bold" panose="020B0606020202050201"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JM" sz="1800" b="0" i="0" u="none" strike="noStrike" kern="1200" cap="none" spc="0" normalizeH="0" baseline="0" noProof="0" dirty="0">
              <a:ln>
                <a:noFill/>
              </a:ln>
              <a:solidFill>
                <a:prstClr val="black"/>
              </a:solidFill>
              <a:effectLst/>
              <a:uLnTx/>
              <a:uFillTx/>
              <a:latin typeface="Bebas Neue Bold" panose="020B0606020202050201" pitchFamily="34" charset="0"/>
              <a:ea typeface="+mn-ea"/>
              <a:cs typeface="+mn-cs"/>
            </a:endParaRPr>
          </a:p>
        </p:txBody>
      </p:sp>
      <p:sp>
        <p:nvSpPr>
          <p:cNvPr id="8" name="Picture Placeholder 11"/>
          <p:cNvSpPr>
            <a:spLocks noGrp="1"/>
          </p:cNvSpPr>
          <p:nvPr>
            <p:ph type="pic" sz="quarter" idx="14"/>
          </p:nvPr>
        </p:nvSpPr>
        <p:spPr>
          <a:xfrm>
            <a:off x="0" y="0"/>
            <a:ext cx="12192000" cy="6858000"/>
          </a:xfrm>
          <a:prstGeom prst="rect">
            <a:avLst/>
          </a:prstGeom>
        </p:spPr>
        <p:txBody>
          <a:bodyPr/>
          <a:lstStyle/>
          <a:p>
            <a:endParaRPr lang="en-US"/>
          </a:p>
        </p:txBody>
      </p:sp>
    </p:spTree>
    <p:extLst>
      <p:ext uri="{BB962C8B-B14F-4D97-AF65-F5344CB8AC3E}">
        <p14:creationId xmlns:p14="http://schemas.microsoft.com/office/powerpoint/2010/main" val="42230377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userDrawn="1">
  <p:cSld name="7_Title and Conten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12931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69240" y="205488"/>
            <a:ext cx="11653523" cy="982133"/>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269240" y="1187620"/>
            <a:ext cx="11653523" cy="537931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52"/>
            <a:ext cx="2743200" cy="365125"/>
          </a:xfrm>
          <a:prstGeom prst="rect">
            <a:avLst/>
          </a:prstGeom>
        </p:spPr>
        <p:txBody>
          <a:bodyPr/>
          <a:lstStyle/>
          <a:p>
            <a:pPr marL="0" marR="0" lvl="0" indent="0" algn="l" defTabSz="914354" rtl="0" eaLnBrk="1" fontAlgn="auto" latinLnBrk="0" hangingPunct="1">
              <a:lnSpc>
                <a:spcPct val="100000"/>
              </a:lnSpc>
              <a:spcBef>
                <a:spcPts val="0"/>
              </a:spcBef>
              <a:spcAft>
                <a:spcPts val="0"/>
              </a:spcAft>
              <a:buClrTx/>
              <a:buSzTx/>
              <a:buFontTx/>
              <a:buNone/>
              <a:tabLst/>
              <a:defRPr/>
            </a:pPr>
            <a:fld id="{81BA2D81-F1DC-4CC6-BEA8-BE1B595DEFCE}" type="datetimeFigureOut">
              <a:rPr kumimoji="0" lang="en-US" sz="18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l" defTabSz="914354" rtl="0" eaLnBrk="1" fontAlgn="auto" latinLnBrk="0" hangingPunct="1">
                <a:lnSpc>
                  <a:spcPct val="100000"/>
                </a:lnSpc>
                <a:spcBef>
                  <a:spcPts val="0"/>
                </a:spcBef>
                <a:spcAft>
                  <a:spcPts val="0"/>
                </a:spcAft>
                <a:buClrTx/>
                <a:buSzTx/>
                <a:buFontTx/>
                <a:buNone/>
                <a:tabLst/>
                <a:defRPr/>
              </a:pPr>
              <a:t>10/15/2015</a:t>
            </a:fld>
            <a:endParaRPr kumimoji="0" lang="en-US" sz="18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Slide Number Placeholder 5"/>
          <p:cNvSpPr>
            <a:spLocks noGrp="1"/>
          </p:cNvSpPr>
          <p:nvPr>
            <p:ph type="sldNum" sz="quarter" idx="12"/>
          </p:nvPr>
        </p:nvSpPr>
        <p:spPr>
          <a:xfrm>
            <a:off x="8610600" y="6356352"/>
            <a:ext cx="2743200" cy="365125"/>
          </a:xfrm>
          <a:prstGeom prst="rect">
            <a:avLst/>
          </a:prstGeom>
        </p:spPr>
        <p:txBody>
          <a:bodyPr/>
          <a:lstStyle/>
          <a:p>
            <a:pPr marL="0" marR="0" lvl="0" indent="0" algn="l" defTabSz="914354" rtl="0" eaLnBrk="1" fontAlgn="auto" latinLnBrk="0" hangingPunct="1">
              <a:lnSpc>
                <a:spcPct val="100000"/>
              </a:lnSpc>
              <a:spcBef>
                <a:spcPts val="0"/>
              </a:spcBef>
              <a:spcAft>
                <a:spcPts val="0"/>
              </a:spcAft>
              <a:buClrTx/>
              <a:buSzTx/>
              <a:buFontTx/>
              <a:buNone/>
              <a:tabLst/>
              <a:defRPr/>
            </a:pPr>
            <a:fld id="{95702135-A8E6-45F9-B216-0570D35274AF}" type="slidenum">
              <a:rPr kumimoji="0" lang="en-US" sz="18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l" defTabSz="914354"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7700910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40652563"/>
      </p:ext>
    </p:extLst>
  </p:cSld>
  <p:clrMapOvr>
    <a:masterClrMapping/>
  </p:clrMapOvr>
  <p:transition>
    <p:fade/>
  </p:transition>
  <p:timing>
    <p:tnLst>
      <p:par>
        <p:cTn id="1" dur="indefinite" restart="never" nodeType="tmRoot"/>
      </p:par>
    </p:tn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2_Title Only NO LOGO">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69239" y="205487"/>
            <a:ext cx="11653523" cy="982133"/>
          </a:xfrm>
          <a:prstGeom prst="rect">
            <a:avLst/>
          </a:prstGeom>
        </p:spPr>
        <p:txBody>
          <a:bodyPr/>
          <a:lstStyle/>
          <a:p>
            <a:r>
              <a:rPr lang="en-US" dirty="0" smtClean="0"/>
              <a:t>Click to edit title</a:t>
            </a:r>
            <a:endParaRPr lang="en-US" dirty="0"/>
          </a:p>
        </p:txBody>
      </p:sp>
      <p:pic>
        <p:nvPicPr>
          <p:cNvPr id="3" name="Picture 2"/>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3" y="6417567"/>
            <a:ext cx="353996" cy="353996"/>
          </a:xfrm>
          <a:prstGeom prst="rect">
            <a:avLst/>
          </a:prstGeom>
        </p:spPr>
      </p:pic>
    </p:spTree>
    <p:extLst>
      <p:ext uri="{BB962C8B-B14F-4D97-AF65-F5344CB8AC3E}">
        <p14:creationId xmlns:p14="http://schemas.microsoft.com/office/powerpoint/2010/main" val="4184981501"/>
      </p:ext>
    </p:extLst>
  </p:cSld>
  <p:clrMapOvr>
    <a:masterClrMapping/>
  </p:clrMapOvr>
  <p:transition>
    <p:fade/>
  </p:transition>
  <p:timing>
    <p:tnLst>
      <p:par>
        <p:cTn id="1" dur="indefinite" restart="never" nodeType="tmRoot"/>
      </p:par>
    </p:tn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userDrawn="1">
  <p:cSld name="Microsof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19835" y="3110357"/>
            <a:ext cx="2952332" cy="630936"/>
          </a:xfrm>
          <a:prstGeom prst="rect">
            <a:avLst/>
          </a:prstGeom>
        </p:spPr>
      </p:pic>
      <p:sp>
        <p:nvSpPr>
          <p:cNvPr id="5" name="Text Box 3"/>
          <p:cNvSpPr txBox="1">
            <a:spLocks noChangeArrowheads="1"/>
          </p:cNvSpPr>
          <p:nvPr userDrawn="1"/>
        </p:nvSpPr>
        <p:spPr bwMode="blackWhite">
          <a:xfrm>
            <a:off x="562121" y="5830320"/>
            <a:ext cx="11067756" cy="851469"/>
          </a:xfrm>
          <a:prstGeom prst="rect">
            <a:avLst/>
          </a:prstGeom>
          <a:noFill/>
          <a:ln w="12700">
            <a:noFill/>
            <a:miter lim="800000"/>
            <a:headEnd type="none" w="sm" len="sm"/>
            <a:tailEnd type="none" w="sm" len="sm"/>
          </a:ln>
          <a:effectLst/>
        </p:spPr>
        <p:txBody>
          <a:bodyPr vert="horz" wrap="square" lIns="91393" tIns="45697" rIns="91393" bIns="45697" numCol="1" anchor="t" anchorCtr="0" compatLnSpc="1">
            <a:prstTxWarp prst="textNoShape">
              <a:avLst/>
            </a:prstTxWarp>
            <a:spAutoFit/>
          </a:bodyPr>
          <a:lstStyle/>
          <a:p>
            <a:pPr marL="0" marR="0" lvl="0" indent="0" algn="ctr" defTabSz="913795" rtl="0" eaLnBrk="0" fontAlgn="auto" latinLnBrk="0" hangingPunct="0">
              <a:lnSpc>
                <a:spcPct val="100000"/>
              </a:lnSpc>
              <a:spcBef>
                <a:spcPts val="0"/>
              </a:spcBef>
              <a:spcAft>
                <a:spcPts val="800"/>
              </a:spcAft>
              <a:buClrTx/>
              <a:buSzTx/>
              <a:buFontTx/>
              <a:buNone/>
              <a:tabLst/>
              <a:defRPr/>
            </a:pP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2015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Microsoft </a:t>
            </a:r>
            <a:endPar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endParaRPr>
          </a:p>
          <a:p>
            <a:pPr marL="0" marR="0" lvl="0" indent="0" algn="ctr" defTabSz="913795" rtl="0" eaLnBrk="0" fontAlgn="auto" latinLnBrk="0" hangingPunct="0">
              <a:lnSpc>
                <a:spcPct val="100000"/>
              </a:lnSpc>
              <a:spcBef>
                <a:spcPts val="0"/>
              </a:spcBef>
              <a:spcAft>
                <a:spcPts val="800"/>
              </a:spcAft>
              <a:buClrTx/>
              <a:buSzTx/>
              <a:buFontTx/>
              <a:buNone/>
              <a:tabLst/>
              <a:defRPr/>
            </a:pP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The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information herein is for informational purposes only and represents the current view of Microsoft Corporation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as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of the date of this presentation.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Because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Microsoft must respond to changing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
            </a:r>
            <a:b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b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market conditions</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it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should not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be interpreted to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be a commitment on the part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of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Microsoft, and Microsoft cannot guarantee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the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accuracy of any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information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provided after the date of this presentation.  </a:t>
            </a:r>
          </a:p>
          <a:p>
            <a:pPr marL="0" marR="0" lvl="0" indent="0" algn="ctr" defTabSz="913795" rtl="0" eaLnBrk="0" fontAlgn="auto" latinLnBrk="0" hangingPunct="0">
              <a:lnSpc>
                <a:spcPct val="100000"/>
              </a:lnSpc>
              <a:spcBef>
                <a:spcPts val="0"/>
              </a:spcBef>
              <a:spcAft>
                <a:spcPts val="800"/>
              </a:spcAft>
              <a:buClrTx/>
              <a:buSzTx/>
              <a:buFontTx/>
              <a:buNone/>
              <a:tabLst/>
              <a:defRPr/>
            </a:pP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Microsoft makes no warranties, express, implied or statutory, as to the information in this presentation.</a:t>
            </a:r>
            <a:endPar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endParaRPr>
          </a:p>
        </p:txBody>
      </p:sp>
    </p:spTree>
    <p:extLst>
      <p:ext uri="{BB962C8B-B14F-4D97-AF65-F5344CB8AC3E}">
        <p14:creationId xmlns:p14="http://schemas.microsoft.com/office/powerpoint/2010/main" val="1661841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userDrawn="1">
  <p:cSld name="Section Title - Cool Grey">
    <p:spTree>
      <p:nvGrpSpPr>
        <p:cNvPr id="1" name=""/>
        <p:cNvGrpSpPr/>
        <p:nvPr/>
      </p:nvGrpSpPr>
      <p:grpSpPr>
        <a:xfrm>
          <a:off x="0" y="0"/>
          <a:ext cx="0" cy="0"/>
          <a:chOff x="0" y="0"/>
          <a:chExt cx="0" cy="0"/>
        </a:xfrm>
      </p:grpSpPr>
      <p:sp>
        <p:nvSpPr>
          <p:cNvPr id="3" name="Title"/>
          <p:cNvSpPr>
            <a:spLocks noGrp="1"/>
          </p:cNvSpPr>
          <p:nvPr>
            <p:ph type="body" sz="quarter" idx="10" hasCustomPrompt="1"/>
          </p:nvPr>
        </p:nvSpPr>
        <p:spPr>
          <a:xfrm>
            <a:off x="3604257" y="2933630"/>
            <a:ext cx="4991420" cy="935641"/>
          </a:xfrm>
          <a:prstGeom prst="rect">
            <a:avLst/>
          </a:prstGeom>
        </p:spPr>
        <p:txBody>
          <a:bodyPr>
            <a:spAutoFit/>
          </a:bodyPr>
          <a:lstStyle>
            <a:lvl1pPr marL="0" indent="0" algn="ctr">
              <a:buNone/>
              <a:defRPr lang="en-US" sz="5867" kern="1200" spc="-200" dirty="0">
                <a:solidFill>
                  <a:srgbClr val="FFF1D1"/>
                </a:solidFill>
                <a:latin typeface="Oblik Serif Bold" pitchFamily="50" charset="0"/>
                <a:ea typeface="+mj-ea"/>
                <a:cs typeface="+mj-cs"/>
              </a:defRPr>
            </a:lvl1pPr>
          </a:lstStyle>
          <a:p>
            <a:pPr lvl="0"/>
            <a:r>
              <a:rPr lang="en-US" dirty="0" smtClean="0"/>
              <a:t>Section Title</a:t>
            </a:r>
            <a:endParaRPr lang="en-US" dirty="0"/>
          </a:p>
        </p:txBody>
      </p:sp>
    </p:spTree>
    <p:extLst>
      <p:ext uri="{BB962C8B-B14F-4D97-AF65-F5344CB8AC3E}">
        <p14:creationId xmlns:p14="http://schemas.microsoft.com/office/powerpoint/2010/main" val="776047258"/>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2" orient="horz" pos="1716">
          <p15:clr>
            <a:srgbClr val="FBAE40"/>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userDrawn="1">
  <p:cSld name="Title &amp; bulleted text (purple)">
    <p:spTree>
      <p:nvGrpSpPr>
        <p:cNvPr id="1" name=""/>
        <p:cNvGrpSpPr/>
        <p:nvPr/>
      </p:nvGrpSpPr>
      <p:grpSpPr>
        <a:xfrm>
          <a:off x="0" y="0"/>
          <a:ext cx="0" cy="0"/>
          <a:chOff x="0" y="0"/>
          <a:chExt cx="0" cy="0"/>
        </a:xfrm>
      </p:grpSpPr>
      <p:sp>
        <p:nvSpPr>
          <p:cNvPr id="3" name="Title Placeholder 1"/>
          <p:cNvSpPr>
            <a:spLocks noGrp="1"/>
          </p:cNvSpPr>
          <p:nvPr>
            <p:ph type="title"/>
          </p:nvPr>
        </p:nvSpPr>
        <p:spPr>
          <a:xfrm>
            <a:off x="269240" y="291102"/>
            <a:ext cx="11655840" cy="899665"/>
          </a:xfrm>
          <a:prstGeom prst="rect">
            <a:avLst/>
          </a:prstGeom>
        </p:spPr>
        <p:txBody>
          <a:bodyPr vert="horz" wrap="square" lIns="146304" tIns="91440" rIns="146304" bIns="91440" rtlCol="0" anchor="t">
            <a:noAutofit/>
          </a:bodyPr>
          <a:lstStyle>
            <a:lvl1pPr>
              <a:defRPr>
                <a:solidFill>
                  <a:schemeClr val="accent1">
                    <a:alpha val="99000"/>
                  </a:schemeClr>
                </a:solidFill>
              </a:defRPr>
            </a:lvl1pPr>
          </a:lstStyle>
          <a:p>
            <a:r>
              <a:rPr lang="en-US" dirty="0" smtClean="0"/>
              <a:t>Click to edit Master title style</a:t>
            </a:r>
            <a:endParaRPr lang="en-US" dirty="0"/>
          </a:p>
        </p:txBody>
      </p:sp>
      <p:sp>
        <p:nvSpPr>
          <p:cNvPr id="5" name="Text Placeholder 3"/>
          <p:cNvSpPr>
            <a:spLocks noGrp="1"/>
          </p:cNvSpPr>
          <p:nvPr>
            <p:ph type="body" sz="quarter" idx="10"/>
          </p:nvPr>
        </p:nvSpPr>
        <p:spPr>
          <a:xfrm>
            <a:off x="269239" y="1288191"/>
            <a:ext cx="11653523" cy="1961500"/>
          </a:xfrm>
          <a:prstGeom prst="rect">
            <a:avLst/>
          </a:prstGeom>
        </p:spPr>
        <p:txBody>
          <a:bodyPr lIns="155448">
            <a:spAutoFit/>
          </a:bodyPr>
          <a:lstStyle>
            <a:lvl1pPr>
              <a:defRPr>
                <a:solidFill>
                  <a:schemeClr val="tx1">
                    <a:alpha val="99000"/>
                  </a:schemeClr>
                </a:solidFill>
              </a:defRPr>
            </a:lvl1pPr>
            <a:lvl2pPr>
              <a:defRPr>
                <a:solidFill>
                  <a:schemeClr val="tx1">
                    <a:alpha val="99000"/>
                  </a:schemeClr>
                </a:solidFill>
              </a:defRPr>
            </a:lvl2pPr>
            <a:lvl3pPr>
              <a:defRPr>
                <a:solidFill>
                  <a:schemeClr val="tx1">
                    <a:alpha val="99000"/>
                  </a:schemeClr>
                </a:solidFill>
              </a:defRPr>
            </a:lvl3pPr>
            <a:lvl4pPr>
              <a:defRPr>
                <a:solidFill>
                  <a:schemeClr val="tx1">
                    <a:alpha val="99000"/>
                  </a:schemeClr>
                </a:solidFill>
              </a:defRPr>
            </a:lvl4pPr>
            <a:lvl5pPr>
              <a:defRPr>
                <a:solidFill>
                  <a:schemeClr val="tx1">
                    <a:alpha val="99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1"/>
          <p:cNvSpPr txBox="1">
            <a:spLocks/>
          </p:cNvSpPr>
          <p:nvPr userDrawn="1"/>
        </p:nvSpPr>
        <p:spPr>
          <a:xfrm>
            <a:off x="269239" y="6489080"/>
            <a:ext cx="6274974" cy="368920"/>
          </a:xfrm>
          <a:prstGeom prst="rect">
            <a:avLst/>
          </a:prstGeom>
        </p:spPr>
        <p:txBody>
          <a:bodyPr lIns="121898" tIns="60949" rIns="121898" bIns="60949"/>
          <a:lstStyle>
            <a:lvl1pPr algn="l" defTabSz="914400" rtl="0" eaLnBrk="1" latinLnBrk="0" hangingPunct="1">
              <a:spcBef>
                <a:spcPct val="0"/>
              </a:spcBef>
              <a:buNone/>
              <a:defRPr sz="2000" kern="1200">
                <a:solidFill>
                  <a:srgbClr val="92D050"/>
                </a:solidFill>
                <a:latin typeface="Segoe Black" pitchFamily="34" charset="0"/>
                <a:ea typeface="+mj-ea"/>
                <a:cs typeface="+mj-cs"/>
              </a:defRPr>
            </a:lvl1pPr>
          </a:lstStyle>
          <a:p>
            <a:pPr marL="53783" marR="0" lvl="0" indent="0" algn="l" defTabSz="914400" rtl="0" eaLnBrk="1" fontAlgn="auto" latinLnBrk="0" hangingPunct="1">
              <a:lnSpc>
                <a:spcPct val="100000"/>
              </a:lnSpc>
              <a:spcBef>
                <a:spcPct val="0"/>
              </a:spcBef>
              <a:spcAft>
                <a:spcPts val="0"/>
              </a:spcAft>
              <a:buClrTx/>
              <a:buSzTx/>
              <a:buFontTx/>
              <a:buNone/>
              <a:tabLst/>
              <a:defRPr/>
            </a:pPr>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Page </a:t>
            </a:r>
            <a:fld id="{65E0D0F0-DBA5-4B7B-A18F-A91FF6C0DD5B}" type="slidenum">
              <a:rPr kumimoji="0" lang="en-US" sz="980" b="0" i="0" u="none" strike="noStrike" kern="1200" cap="none" spc="0" normalizeH="0" baseline="0" noProof="0" smtClean="0">
                <a:ln>
                  <a:noFill/>
                </a:ln>
                <a:solidFill>
                  <a:prstClr val="white">
                    <a:lumMod val="75000"/>
                  </a:prstClr>
                </a:solidFill>
                <a:effectLst/>
                <a:uLnTx/>
                <a:uFillTx/>
                <a:latin typeface="Segoe UI"/>
                <a:ea typeface="Segoe UI" pitchFamily="34" charset="0"/>
                <a:cs typeface="Segoe UI" pitchFamily="34" charset="0"/>
              </a:rPr>
              <a:pPr marL="53783" marR="0" lvl="0" indent="0" algn="l" defTabSz="914400" rtl="0" eaLnBrk="1" fontAlgn="auto" latinLnBrk="0" hangingPunct="1">
                <a:lnSpc>
                  <a:spcPct val="100000"/>
                </a:lnSpc>
                <a:spcBef>
                  <a:spcPct val="0"/>
                </a:spcBef>
                <a:spcAft>
                  <a:spcPts val="0"/>
                </a:spcAft>
                <a:buClrTx/>
                <a:buSzTx/>
                <a:buFontTx/>
                <a:buNone/>
                <a:tabLst/>
                <a:defRPr/>
              </a:pPr>
              <a:t>‹#›</a:t>
            </a:fld>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  |  Kinect for Windows  </a:t>
            </a:r>
            <a:endParaRPr kumimoji="0" lang="en-US" sz="980" b="0" i="0" u="none" strike="noStrike" kern="1200" cap="none" spc="0" normalizeH="0" baseline="0" noProof="0" dirty="0">
              <a:ln>
                <a:noFill/>
              </a:ln>
              <a:solidFill>
                <a:prstClr val="white">
                  <a:lumMod val="75000"/>
                </a:prstClr>
              </a:solidFill>
              <a:effectLst/>
              <a:uLnTx/>
              <a:uFillTx/>
              <a:latin typeface="Segoe UI"/>
              <a:ea typeface="Segoe UI" pitchFamily="34" charset="0"/>
              <a:cs typeface="Segoe UI" pitchFamily="34" charset="0"/>
            </a:endParaRPr>
          </a:p>
        </p:txBody>
      </p:sp>
      <p:sp>
        <p:nvSpPr>
          <p:cNvPr id="10" name="Text Placeholder 5"/>
          <p:cNvSpPr>
            <a:spLocks noGrp="1"/>
          </p:cNvSpPr>
          <p:nvPr>
            <p:ph type="body" sz="quarter" idx="11" hasCustomPrompt="1"/>
          </p:nvPr>
        </p:nvSpPr>
        <p:spPr>
          <a:xfrm>
            <a:off x="269239" y="5999140"/>
            <a:ext cx="6274975" cy="537925"/>
          </a:xfrm>
          <a:prstGeom prst="rect">
            <a:avLst/>
          </a:prstGeom>
        </p:spPr>
        <p:txBody>
          <a:bodyPr lIns="164592" tIns="64008"/>
          <a:lstStyle>
            <a:lvl1pPr marL="0" indent="0">
              <a:buNone/>
              <a:defRPr sz="1078" i="1">
                <a:solidFill>
                  <a:schemeClr val="bg1">
                    <a:lumMod val="50000"/>
                    <a:alpha val="99000"/>
                  </a:schemeClr>
                </a:solidFill>
                <a:latin typeface="Segoe UI" pitchFamily="34" charset="0"/>
                <a:ea typeface="Segoe UI" pitchFamily="34" charset="0"/>
                <a:cs typeface="Segoe UI" pitchFamily="34" charset="0"/>
              </a:defRPr>
            </a:lvl1pPr>
            <a:lvl2pPr marL="26892" indent="0">
              <a:buFontTx/>
              <a:buNone/>
              <a:defRPr sz="1961">
                <a:solidFill>
                  <a:schemeClr val="tx1">
                    <a:alpha val="99000"/>
                  </a:schemeClr>
                </a:solidFill>
              </a:defRPr>
            </a:lvl2pPr>
            <a:lvl3pPr marL="224097" indent="0">
              <a:buNone/>
              <a:defRPr>
                <a:solidFill>
                  <a:schemeClr val="tx1">
                    <a:alpha val="99000"/>
                  </a:schemeClr>
                </a:solidFill>
              </a:defRPr>
            </a:lvl3pPr>
            <a:lvl4pPr marL="448193" indent="0">
              <a:buNone/>
              <a:defRPr>
                <a:solidFill>
                  <a:schemeClr val="tx1">
                    <a:alpha val="99000"/>
                  </a:schemeClr>
                </a:solidFill>
              </a:defRPr>
            </a:lvl4pPr>
            <a:lvl5pPr marL="672290" indent="0">
              <a:buNone/>
              <a:defRPr>
                <a:solidFill>
                  <a:schemeClr val="tx1">
                    <a:alpha val="99000"/>
                  </a:schemeClr>
                </a:solidFill>
              </a:defRPr>
            </a:lvl5pPr>
          </a:lstStyle>
          <a:p>
            <a:pPr lvl="0"/>
            <a:r>
              <a:rPr lang="en-US" dirty="0" smtClean="0"/>
              <a:t>Source placeholder – can be up to two lines</a:t>
            </a:r>
            <a:endParaRPr lang="en-US" dirty="0"/>
          </a:p>
        </p:txBody>
      </p:sp>
    </p:spTree>
    <p:extLst>
      <p:ext uri="{BB962C8B-B14F-4D97-AF65-F5344CB8AC3E}">
        <p14:creationId xmlns:p14="http://schemas.microsoft.com/office/powerpoint/2010/main" val="1362536029"/>
      </p:ext>
    </p:extLst>
  </p:cSld>
  <p:clrMapOvr>
    <a:masterClrMapping/>
  </p:clrMapOvr>
  <p:timing>
    <p:tnLst>
      <p:par>
        <p:cTn id="1" dur="indefinite" restart="never" nodeType="tmRoot"/>
      </p:par>
    </p:tn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userDrawn="1">
  <p:cSld name="Blank (purpl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269240" y="291102"/>
            <a:ext cx="11655840" cy="899665"/>
          </a:xfrm>
          <a:prstGeom prst="rect">
            <a:avLst/>
          </a:prstGeom>
        </p:spPr>
        <p:txBody>
          <a:bodyPr vert="horz" wrap="square" lIns="146304" tIns="91440" rIns="146304" bIns="91440" rtlCol="0" anchor="t">
            <a:noAutofit/>
          </a:bodyPr>
          <a:lstStyle>
            <a:lvl1pPr>
              <a:defRPr>
                <a:solidFill>
                  <a:schemeClr val="accent1">
                    <a:alpha val="99000"/>
                  </a:schemeClr>
                </a:solidFill>
              </a:defRPr>
            </a:lvl1pPr>
          </a:lstStyle>
          <a:p>
            <a:r>
              <a:rPr lang="en-US" dirty="0" smtClean="0"/>
              <a:t>Click to edit Master title style</a:t>
            </a:r>
            <a:endParaRPr lang="en-US" dirty="0"/>
          </a:p>
        </p:txBody>
      </p:sp>
      <p:sp>
        <p:nvSpPr>
          <p:cNvPr id="8" name="Title 1"/>
          <p:cNvSpPr txBox="1">
            <a:spLocks/>
          </p:cNvSpPr>
          <p:nvPr userDrawn="1"/>
        </p:nvSpPr>
        <p:spPr>
          <a:xfrm>
            <a:off x="269239" y="6489080"/>
            <a:ext cx="6274974" cy="368920"/>
          </a:xfrm>
          <a:prstGeom prst="rect">
            <a:avLst/>
          </a:prstGeom>
        </p:spPr>
        <p:txBody>
          <a:bodyPr lIns="121898" tIns="60949" rIns="121898" bIns="60949"/>
          <a:lstStyle>
            <a:lvl1pPr algn="l" defTabSz="914400" rtl="0" eaLnBrk="1" latinLnBrk="0" hangingPunct="1">
              <a:spcBef>
                <a:spcPct val="0"/>
              </a:spcBef>
              <a:buNone/>
              <a:defRPr sz="2000" kern="1200">
                <a:solidFill>
                  <a:srgbClr val="92D050"/>
                </a:solidFill>
                <a:latin typeface="Segoe Black" pitchFamily="34" charset="0"/>
                <a:ea typeface="+mj-ea"/>
                <a:cs typeface="+mj-cs"/>
              </a:defRPr>
            </a:lvl1pPr>
          </a:lstStyle>
          <a:p>
            <a:pPr marL="53783" marR="0" lvl="0" indent="0" algn="l" defTabSz="914400" rtl="0" eaLnBrk="1" fontAlgn="auto" latinLnBrk="0" hangingPunct="1">
              <a:lnSpc>
                <a:spcPct val="100000"/>
              </a:lnSpc>
              <a:spcBef>
                <a:spcPct val="0"/>
              </a:spcBef>
              <a:spcAft>
                <a:spcPts val="0"/>
              </a:spcAft>
              <a:buClrTx/>
              <a:buSzTx/>
              <a:buFontTx/>
              <a:buNone/>
              <a:tabLst/>
              <a:defRPr/>
            </a:pPr>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Page </a:t>
            </a:r>
            <a:fld id="{65E0D0F0-DBA5-4B7B-A18F-A91FF6C0DD5B}" type="slidenum">
              <a:rPr kumimoji="0" lang="en-US" sz="980" b="0" i="0" u="none" strike="noStrike" kern="1200" cap="none" spc="0" normalizeH="0" baseline="0" noProof="0" smtClean="0">
                <a:ln>
                  <a:noFill/>
                </a:ln>
                <a:solidFill>
                  <a:prstClr val="white">
                    <a:lumMod val="75000"/>
                  </a:prstClr>
                </a:solidFill>
                <a:effectLst/>
                <a:uLnTx/>
                <a:uFillTx/>
                <a:latin typeface="Segoe UI"/>
                <a:ea typeface="Segoe UI" pitchFamily="34" charset="0"/>
                <a:cs typeface="Segoe UI" pitchFamily="34" charset="0"/>
              </a:rPr>
              <a:pPr marL="53783" marR="0" lvl="0" indent="0" algn="l" defTabSz="914400" rtl="0" eaLnBrk="1" fontAlgn="auto" latinLnBrk="0" hangingPunct="1">
                <a:lnSpc>
                  <a:spcPct val="100000"/>
                </a:lnSpc>
                <a:spcBef>
                  <a:spcPct val="0"/>
                </a:spcBef>
                <a:spcAft>
                  <a:spcPts val="0"/>
                </a:spcAft>
                <a:buClrTx/>
                <a:buSzTx/>
                <a:buFontTx/>
                <a:buNone/>
                <a:tabLst/>
                <a:defRPr/>
              </a:pPr>
              <a:t>‹#›</a:t>
            </a:fld>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  |  Kinect for Windows  </a:t>
            </a:r>
            <a:endParaRPr kumimoji="0" lang="en-US" sz="980" b="0" i="0" u="none" strike="noStrike" kern="1200" cap="none" spc="0" normalizeH="0" baseline="0" noProof="0" dirty="0">
              <a:ln>
                <a:noFill/>
              </a:ln>
              <a:solidFill>
                <a:prstClr val="white">
                  <a:lumMod val="75000"/>
                </a:prstClr>
              </a:solidFill>
              <a:effectLst/>
              <a:uLnTx/>
              <a:uFillTx/>
              <a:latin typeface="Segoe UI"/>
              <a:ea typeface="Segoe UI" pitchFamily="34" charset="0"/>
              <a:cs typeface="Segoe UI" pitchFamily="34" charset="0"/>
            </a:endParaRPr>
          </a:p>
        </p:txBody>
      </p:sp>
      <p:sp>
        <p:nvSpPr>
          <p:cNvPr id="9" name="Text Placeholder 5"/>
          <p:cNvSpPr>
            <a:spLocks noGrp="1"/>
          </p:cNvSpPr>
          <p:nvPr>
            <p:ph type="body" sz="quarter" idx="11" hasCustomPrompt="1"/>
          </p:nvPr>
        </p:nvSpPr>
        <p:spPr>
          <a:xfrm>
            <a:off x="269239" y="5999140"/>
            <a:ext cx="6274975" cy="537925"/>
          </a:xfrm>
          <a:prstGeom prst="rect">
            <a:avLst/>
          </a:prstGeom>
        </p:spPr>
        <p:txBody>
          <a:bodyPr lIns="164592" tIns="64008"/>
          <a:lstStyle>
            <a:lvl1pPr marL="0" indent="0">
              <a:buNone/>
              <a:defRPr sz="1078" i="1">
                <a:solidFill>
                  <a:schemeClr val="bg1">
                    <a:lumMod val="50000"/>
                    <a:alpha val="99000"/>
                  </a:schemeClr>
                </a:solidFill>
                <a:latin typeface="Segoe UI" pitchFamily="34" charset="0"/>
                <a:ea typeface="Segoe UI" pitchFamily="34" charset="0"/>
                <a:cs typeface="Segoe UI" pitchFamily="34" charset="0"/>
              </a:defRPr>
            </a:lvl1pPr>
            <a:lvl2pPr marL="26892" indent="0">
              <a:buFontTx/>
              <a:buNone/>
              <a:defRPr sz="1961">
                <a:solidFill>
                  <a:schemeClr val="tx1">
                    <a:alpha val="99000"/>
                  </a:schemeClr>
                </a:solidFill>
              </a:defRPr>
            </a:lvl2pPr>
            <a:lvl3pPr marL="224097" indent="0">
              <a:buNone/>
              <a:defRPr>
                <a:solidFill>
                  <a:schemeClr val="tx1">
                    <a:alpha val="99000"/>
                  </a:schemeClr>
                </a:solidFill>
              </a:defRPr>
            </a:lvl3pPr>
            <a:lvl4pPr marL="448193" indent="0">
              <a:buNone/>
              <a:defRPr>
                <a:solidFill>
                  <a:schemeClr val="tx1">
                    <a:alpha val="99000"/>
                  </a:schemeClr>
                </a:solidFill>
              </a:defRPr>
            </a:lvl4pPr>
            <a:lvl5pPr marL="672290" indent="0">
              <a:buNone/>
              <a:defRPr>
                <a:solidFill>
                  <a:schemeClr val="tx1">
                    <a:alpha val="99000"/>
                  </a:schemeClr>
                </a:solidFill>
              </a:defRPr>
            </a:lvl5pPr>
          </a:lstStyle>
          <a:p>
            <a:pPr lvl="0"/>
            <a:r>
              <a:rPr lang="en-US" dirty="0" smtClean="0"/>
              <a:t>Source placeholder – can be up to two lines</a:t>
            </a:r>
            <a:endParaRPr lang="en-US" dirty="0"/>
          </a:p>
        </p:txBody>
      </p:sp>
    </p:spTree>
    <p:extLst>
      <p:ext uri="{BB962C8B-B14F-4D97-AF65-F5344CB8AC3E}">
        <p14:creationId xmlns:p14="http://schemas.microsoft.com/office/powerpoint/2010/main" val="1531971725"/>
      </p:ext>
    </p:extLst>
  </p:cSld>
  <p:clrMapOvr>
    <a:masterClrMapping/>
  </p:clrMapOvr>
  <p:timing>
    <p:tnLst>
      <p:par>
        <p:cTn id="1" dur="indefinite" restart="never" nodeType="tmRoot"/>
      </p:par>
    </p:tn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Xbox Title">
    <p:bg>
      <p:bgPr>
        <a:solidFill>
          <a:schemeClr val="tx1"/>
        </a:solidFill>
        <a:effectLst/>
      </p:bgPr>
    </p:bg>
    <p:spTree>
      <p:nvGrpSpPr>
        <p:cNvPr id="1" name=""/>
        <p:cNvGrpSpPr/>
        <p:nvPr/>
      </p:nvGrpSpPr>
      <p:grpSpPr>
        <a:xfrm>
          <a:off x="0" y="0"/>
          <a:ext cx="0" cy="0"/>
          <a:chOff x="0" y="0"/>
          <a:chExt cx="0" cy="0"/>
        </a:xfrm>
      </p:grpSpPr>
      <p:sp>
        <p:nvSpPr>
          <p:cNvPr id="3" name="Rectangle 2"/>
          <p:cNvSpPr/>
          <p:nvPr userDrawn="1"/>
        </p:nvSpPr>
        <p:spPr>
          <a:xfrm>
            <a:off x="0" y="6752"/>
            <a:ext cx="12192000" cy="6858000"/>
          </a:xfrm>
          <a:prstGeom prst="rect">
            <a:avLst/>
          </a:prstGeom>
          <a:solidFill>
            <a:srgbClr val="5C2D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3965978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Content_White">
    <p:spTree>
      <p:nvGrpSpPr>
        <p:cNvPr id="1" name=""/>
        <p:cNvGrpSpPr/>
        <p:nvPr/>
      </p:nvGrpSpPr>
      <p:grpSpPr>
        <a:xfrm>
          <a:off x="0" y="0"/>
          <a:ext cx="0" cy="0"/>
          <a:chOff x="0" y="0"/>
          <a:chExt cx="0" cy="0"/>
        </a:xfrm>
      </p:grpSpPr>
      <p:sp>
        <p:nvSpPr>
          <p:cNvPr id="7" name="Rectangle 6"/>
          <p:cNvSpPr/>
          <p:nvPr userDrawn="1"/>
        </p:nvSpPr>
        <p:spPr>
          <a:xfrm rot="10800000" flipV="1">
            <a:off x="50" y="6392422"/>
            <a:ext cx="12192002" cy="465578"/>
          </a:xfrm>
          <a:prstGeom prst="rect">
            <a:avLst/>
          </a:prstGeom>
          <a:solidFill>
            <a:srgbClr val="5C2D91"/>
          </a:solidFill>
          <a:ln>
            <a:noFill/>
          </a:ln>
        </p:spPr>
        <p:style>
          <a:lnRef idx="2">
            <a:schemeClr val="accent1">
              <a:shade val="50000"/>
            </a:schemeClr>
          </a:lnRef>
          <a:fillRef idx="1">
            <a:schemeClr val="accent1"/>
          </a:fillRef>
          <a:effectRef idx="0">
            <a:schemeClr val="accent1"/>
          </a:effectRef>
          <a:fontRef idx="minor">
            <a:schemeClr val="lt1"/>
          </a:fontRef>
        </p:style>
        <p:txBody>
          <a:bodyPr lIns="91285" tIns="45645" rIns="91285" bIns="45645" rtlCol="0" anchor="ctr"/>
          <a:lstStyle/>
          <a:p>
            <a:pPr marL="0" marR="0" lvl="0" indent="0" algn="l" defTabSz="912597" rtl="0" eaLnBrk="1" fontAlgn="auto" latinLnBrk="0" hangingPunct="1">
              <a:lnSpc>
                <a:spcPct val="100000"/>
              </a:lnSpc>
              <a:spcBef>
                <a:spcPts val="0"/>
              </a:spcBef>
              <a:spcAft>
                <a:spcPts val="0"/>
              </a:spcAft>
              <a:buClrTx/>
              <a:buSzTx/>
              <a:buFontTx/>
              <a:buNone/>
              <a:tabLst/>
              <a:defRPr/>
            </a:pPr>
            <a:r>
              <a:rPr kumimoji="0" lang="en-US" sz="1764" b="0" i="0" u="none" strike="noStrike" kern="1200" cap="none" spc="0" normalizeH="0" baseline="0" noProof="0" dirty="0" smtClean="0">
                <a:ln>
                  <a:noFill/>
                </a:ln>
                <a:solidFill>
                  <a:srgbClr val="FFFFFF"/>
                </a:solidFill>
                <a:effectLst/>
                <a:uLnTx/>
                <a:uFillTx/>
                <a:latin typeface="Segoe UI"/>
                <a:ea typeface="+mn-ea"/>
                <a:cs typeface="+mn-cs"/>
              </a:rPr>
              <a:t>   More Personal Computing</a:t>
            </a:r>
          </a:p>
        </p:txBody>
      </p:sp>
      <p:sp>
        <p:nvSpPr>
          <p:cNvPr id="2" name="Title 1"/>
          <p:cNvSpPr>
            <a:spLocks noGrp="1"/>
          </p:cNvSpPr>
          <p:nvPr>
            <p:ph type="title"/>
          </p:nvPr>
        </p:nvSpPr>
        <p:spPr>
          <a:xfrm>
            <a:off x="517379" y="388454"/>
            <a:ext cx="11153786" cy="553998"/>
          </a:xfrm>
          <a:prstGeom prst="rect">
            <a:avLst/>
          </a:prstGeom>
        </p:spPr>
        <p:txBody>
          <a:bodyPr lIns="0" tIns="46573" rIns="93140" bIns="46573"/>
          <a:lstStyle>
            <a:lvl1pPr>
              <a:defRPr lang="en-US" sz="4018" b="0" kern="1200" cap="none" spc="-100" baseline="0" dirty="0">
                <a:ln w="3175">
                  <a:noFill/>
                </a:ln>
                <a:solidFill>
                  <a:schemeClr val="accent4">
                    <a:lumMod val="50000"/>
                    <a:alpha val="99000"/>
                  </a:schemeClr>
                </a:solidFill>
                <a:effectLst/>
                <a:latin typeface="Segoe UI Light" panose="020B0502040204020203" pitchFamily="34" charset="0"/>
                <a:ea typeface="+mn-ea"/>
                <a:cs typeface="Segoe UI Light" panose="020B0502040204020203" pitchFamily="34" charset="0"/>
              </a:defRPr>
            </a:lvl1pPr>
          </a:lstStyle>
          <a:p>
            <a:r>
              <a:rPr lang="en-US" dirty="0" smtClean="0"/>
              <a:t>Click to edit Master title style</a:t>
            </a:r>
            <a:endParaRPr lang="en-US" dirty="0"/>
          </a:p>
        </p:txBody>
      </p:sp>
      <p:sp>
        <p:nvSpPr>
          <p:cNvPr id="8" name="Text Placeholder 7"/>
          <p:cNvSpPr>
            <a:spLocks noGrp="1"/>
          </p:cNvSpPr>
          <p:nvPr>
            <p:ph type="body" sz="quarter" idx="10"/>
          </p:nvPr>
        </p:nvSpPr>
        <p:spPr>
          <a:xfrm>
            <a:off x="521393" y="1188720"/>
            <a:ext cx="11149441" cy="5029200"/>
          </a:xfrm>
          <a:prstGeom prst="rect">
            <a:avLst/>
          </a:prstGeom>
        </p:spPr>
        <p:txBody>
          <a:bodyPr lIns="0" tIns="46573" rIns="0" bIns="46573"/>
          <a:lstStyle>
            <a:lvl1pPr>
              <a:defRPr spc="0">
                <a:solidFill>
                  <a:schemeClr val="tx1">
                    <a:lumMod val="65000"/>
                    <a:lumOff val="35000"/>
                    <a:alpha val="99000"/>
                  </a:schemeClr>
                </a:solidFill>
                <a:latin typeface="+mn-lt"/>
              </a:defRPr>
            </a:lvl1pPr>
            <a:lvl2pPr>
              <a:defRPr>
                <a:solidFill>
                  <a:schemeClr val="tx1">
                    <a:lumMod val="65000"/>
                    <a:lumOff val="35000"/>
                    <a:alpha val="99000"/>
                  </a:schemeClr>
                </a:solidFill>
                <a:latin typeface="+mn-lt"/>
              </a:defRPr>
            </a:lvl2pPr>
            <a:lvl3pPr>
              <a:defRPr>
                <a:solidFill>
                  <a:schemeClr val="tx1">
                    <a:lumMod val="65000"/>
                    <a:lumOff val="35000"/>
                    <a:alpha val="99000"/>
                  </a:schemeClr>
                </a:solidFill>
                <a:latin typeface="+mn-lt"/>
              </a:defRPr>
            </a:lvl3pPr>
            <a:lvl4pPr>
              <a:defRPr>
                <a:solidFill>
                  <a:schemeClr val="tx1">
                    <a:lumMod val="65000"/>
                    <a:lumOff val="35000"/>
                    <a:alpha val="99000"/>
                  </a:schemeClr>
                </a:solidFill>
                <a:latin typeface="+mn-lt"/>
              </a:defRPr>
            </a:lvl4pPr>
            <a:lvl5pPr>
              <a:defRPr>
                <a:solidFill>
                  <a:schemeClr val="tx1">
                    <a:lumMod val="65000"/>
                    <a:lumOff val="35000"/>
                    <a:alpha val="99000"/>
                  </a:schemeClr>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Box 11"/>
          <p:cNvSpPr txBox="1"/>
          <p:nvPr userDrawn="1"/>
        </p:nvSpPr>
        <p:spPr>
          <a:xfrm>
            <a:off x="11861570" y="6557417"/>
            <a:ext cx="1021758" cy="135743"/>
          </a:xfrm>
          <a:prstGeom prst="rect">
            <a:avLst/>
          </a:prstGeom>
          <a:noFill/>
        </p:spPr>
        <p:txBody>
          <a:bodyPr wrap="square" lIns="0" tIns="0" rIns="0" bIns="0" rtlCol="0">
            <a:spAutoFit/>
          </a:bodyPr>
          <a:lstStyle/>
          <a:p>
            <a:pPr marL="0" marR="0" lvl="0" indent="0" algn="l" defTabSz="912597" rtl="0" eaLnBrk="1" fontAlgn="auto" latinLnBrk="0" hangingPunct="1">
              <a:lnSpc>
                <a:spcPct val="100000"/>
              </a:lnSpc>
              <a:spcBef>
                <a:spcPts val="0"/>
              </a:spcBef>
              <a:spcAft>
                <a:spcPts val="0"/>
              </a:spcAft>
              <a:buClrTx/>
              <a:buSzTx/>
              <a:buFontTx/>
              <a:buNone/>
              <a:tabLst/>
              <a:defRPr/>
            </a:pPr>
            <a:fld id="{D1FDF147-A34E-4605-92D6-A58348E56B3A}" type="slidenum">
              <a:rPr kumimoji="0" lang="en-US" sz="882" b="0" i="0" u="none" strike="noStrike" kern="1200" cap="none" spc="0" normalizeH="0" baseline="0" noProof="0">
                <a:ln>
                  <a:noFill/>
                </a:ln>
                <a:solidFill>
                  <a:srgbClr val="FFFFFF">
                    <a:alpha val="99000"/>
                  </a:srgbClr>
                </a:solidFill>
                <a:effectLst/>
                <a:uLnTx/>
                <a:uFillTx/>
                <a:latin typeface="Segoe UI"/>
                <a:ea typeface="+mn-ea"/>
                <a:cs typeface="+mn-cs"/>
              </a:rPr>
              <a:pPr marL="0" marR="0" lvl="0" indent="0" algn="l" defTabSz="912597" rtl="0" eaLnBrk="1" fontAlgn="auto" latinLnBrk="0" hangingPunct="1">
                <a:lnSpc>
                  <a:spcPct val="100000"/>
                </a:lnSpc>
                <a:spcBef>
                  <a:spcPts val="0"/>
                </a:spcBef>
                <a:spcAft>
                  <a:spcPts val="0"/>
                </a:spcAft>
                <a:buClrTx/>
                <a:buSzTx/>
                <a:buFontTx/>
                <a:buNone/>
                <a:tabLst/>
                <a:defRPr/>
              </a:pPr>
              <a:t>‹#›</a:t>
            </a:fld>
            <a:endParaRPr kumimoji="0" lang="en-US" sz="882" b="0" i="0" u="none" strike="noStrike" kern="1200" cap="none" spc="0" normalizeH="0" baseline="0" noProof="0" dirty="0">
              <a:ln>
                <a:noFill/>
              </a:ln>
              <a:solidFill>
                <a:srgbClr val="FFFFFF">
                  <a:alpha val="99000"/>
                </a:srgbClr>
              </a:solidFill>
              <a:effectLst/>
              <a:uLnTx/>
              <a:uFillTx/>
              <a:latin typeface="Segoe UI"/>
              <a:ea typeface="+mn-ea"/>
              <a:cs typeface="+mn-cs"/>
            </a:endParaRPr>
          </a:p>
        </p:txBody>
      </p:sp>
      <p:sp>
        <p:nvSpPr>
          <p:cNvPr id="6" name="TextBox 5"/>
          <p:cNvSpPr txBox="1"/>
          <p:nvPr userDrawn="1"/>
        </p:nvSpPr>
        <p:spPr>
          <a:xfrm>
            <a:off x="10324948" y="6541109"/>
            <a:ext cx="1386598" cy="16927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Segoe UI"/>
                <a:ea typeface="+mn-ea"/>
                <a:cs typeface="+mn-cs"/>
              </a:rPr>
              <a:t>Microsoft Confidential</a:t>
            </a:r>
          </a:p>
        </p:txBody>
      </p:sp>
    </p:spTree>
    <p:extLst>
      <p:ext uri="{BB962C8B-B14F-4D97-AF65-F5344CB8AC3E}">
        <p14:creationId xmlns:p14="http://schemas.microsoft.com/office/powerpoint/2010/main" val="2947806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7.xml><?xml version="1.0" encoding="utf-8"?>
<p:sldLayout xmlns:a="http://schemas.openxmlformats.org/drawingml/2006/main" xmlns:r="http://schemas.openxmlformats.org/officeDocument/2006/relationships" xmlns:p="http://schemas.openxmlformats.org/presentationml/2006/main" showMasterSp="0" preserve="1" userDrawn="1">
  <p:cSld name="CONFIDENTIAL">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8" name="Title 1"/>
          <p:cNvSpPr txBox="1">
            <a:spLocks/>
          </p:cNvSpPr>
          <p:nvPr userDrawn="1"/>
        </p:nvSpPr>
        <p:spPr>
          <a:xfrm>
            <a:off x="3677648" y="3278205"/>
            <a:ext cx="4836783" cy="777240"/>
          </a:xfrm>
          <a:prstGeom prst="rect">
            <a:avLst/>
          </a:prstGeom>
          <a:ln w="19050">
            <a:noFill/>
          </a:ln>
        </p:spPr>
        <p:txBody>
          <a:bodyPr lIns="91285" tIns="73028" rIns="91285" bIns="45645" anchor="ctr"/>
          <a:lstStyle>
            <a:lvl1pPr algn="ctr" defTabSz="914211" rtl="0" eaLnBrk="1" latinLnBrk="0" hangingPunct="1">
              <a:lnSpc>
                <a:spcPct val="90000"/>
              </a:lnSpc>
              <a:spcBef>
                <a:spcPct val="0"/>
              </a:spcBef>
              <a:buNone/>
              <a:defRPr lang="en-US" sz="4800" b="1" kern="0" cap="none" spc="100" baseline="0">
                <a:ln w="3175">
                  <a:noFill/>
                </a:ln>
                <a:solidFill>
                  <a:schemeClr val="bg1">
                    <a:alpha val="99000"/>
                  </a:schemeClr>
                </a:solidFill>
                <a:effectLst/>
                <a:latin typeface="+mj-lt"/>
                <a:ea typeface="+mn-ea"/>
                <a:cs typeface="Arial" charset="0"/>
              </a:defRPr>
            </a:lvl1pPr>
          </a:lstStyle>
          <a:p>
            <a:pPr marL="0" marR="0" lvl="0" indent="0" algn="ctr" defTabSz="914211" rtl="0" eaLnBrk="1" fontAlgn="auto" latinLnBrk="0" hangingPunct="1">
              <a:lnSpc>
                <a:spcPct val="90000"/>
              </a:lnSpc>
              <a:spcBef>
                <a:spcPct val="0"/>
              </a:spcBef>
              <a:spcAft>
                <a:spcPts val="0"/>
              </a:spcAft>
              <a:buClrTx/>
              <a:buSzTx/>
              <a:buFontTx/>
              <a:buNone/>
              <a:tabLst/>
              <a:defRPr/>
            </a:pPr>
            <a:r>
              <a:rPr kumimoji="0" lang="en-US" sz="4704" b="1" i="0" u="none" strike="noStrike" kern="0" cap="none" spc="100" normalizeH="0" baseline="0" noProof="0" dirty="0" smtClean="0">
                <a:ln w="3175">
                  <a:noFill/>
                </a:ln>
                <a:solidFill>
                  <a:prstClr val="white">
                    <a:lumMod val="75000"/>
                    <a:alpha val="99000"/>
                  </a:prstClr>
                </a:solidFill>
                <a:effectLst/>
                <a:uLnTx/>
                <a:uFillTx/>
                <a:latin typeface="Segoe UI Light"/>
                <a:ea typeface="+mn-ea"/>
                <a:cs typeface="Arial" charset="0"/>
              </a:rPr>
              <a:t>confidential</a:t>
            </a:r>
            <a:endParaRPr kumimoji="0" lang="en-US" sz="4704" b="1" i="0" u="none" strike="noStrike" kern="0" cap="none" spc="100" normalizeH="0" baseline="0" noProof="0" dirty="0">
              <a:ln w="3175">
                <a:noFill/>
              </a:ln>
              <a:solidFill>
                <a:prstClr val="white">
                  <a:lumMod val="75000"/>
                  <a:alpha val="99000"/>
                </a:prstClr>
              </a:solidFill>
              <a:effectLst/>
              <a:uLnTx/>
              <a:uFillTx/>
              <a:latin typeface="Segoe UI Light"/>
              <a:ea typeface="+mn-ea"/>
              <a:cs typeface="Arial" charset="0"/>
            </a:endParaRPr>
          </a:p>
        </p:txBody>
      </p:sp>
    </p:spTree>
    <p:extLst>
      <p:ext uri="{BB962C8B-B14F-4D97-AF65-F5344CB8AC3E}">
        <p14:creationId xmlns:p14="http://schemas.microsoft.com/office/powerpoint/2010/main" val="3436140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8.xml><?xml version="1.0" encoding="utf-8"?>
<p:sldLayout xmlns:a="http://schemas.openxmlformats.org/drawingml/2006/main" xmlns:r="http://schemas.openxmlformats.org/officeDocument/2006/relationships" xmlns:p="http://schemas.openxmlformats.org/presentationml/2006/main" userDrawn="1">
  <p:cSld name="Title_Only_White">
    <p:spTree>
      <p:nvGrpSpPr>
        <p:cNvPr id="1" name=""/>
        <p:cNvGrpSpPr/>
        <p:nvPr/>
      </p:nvGrpSpPr>
      <p:grpSpPr>
        <a:xfrm>
          <a:off x="0" y="0"/>
          <a:ext cx="0" cy="0"/>
          <a:chOff x="0" y="0"/>
          <a:chExt cx="0" cy="0"/>
        </a:xfrm>
      </p:grpSpPr>
      <p:sp>
        <p:nvSpPr>
          <p:cNvPr id="2" name="Title 1"/>
          <p:cNvSpPr>
            <a:spLocks noGrp="1"/>
          </p:cNvSpPr>
          <p:nvPr>
            <p:ph type="title"/>
          </p:nvPr>
        </p:nvSpPr>
        <p:spPr>
          <a:xfrm>
            <a:off x="517379" y="388454"/>
            <a:ext cx="11153786" cy="553998"/>
          </a:xfrm>
          <a:prstGeom prst="rect">
            <a:avLst/>
          </a:prstGeom>
        </p:spPr>
        <p:txBody>
          <a:bodyPr lIns="0" tIns="46573" rIns="93140" bIns="46573"/>
          <a:lstStyle>
            <a:lvl1pPr>
              <a:defRPr lang="en-US" sz="4018" b="0" kern="1200" cap="none" spc="-100" baseline="0" dirty="0">
                <a:ln w="3175">
                  <a:noFill/>
                </a:ln>
                <a:solidFill>
                  <a:srgbClr val="4D2C8D"/>
                </a:solidFill>
                <a:effectLst/>
                <a:latin typeface="Segoe UI Semilight" panose="020B0402040204020203" pitchFamily="34" charset="0"/>
                <a:ea typeface="+mn-ea"/>
                <a:cs typeface="Segoe UI Semilight" panose="020B0402040204020203" pitchFamily="34" charset="0"/>
              </a:defRPr>
            </a:lvl1pPr>
          </a:lstStyle>
          <a:p>
            <a:r>
              <a:rPr lang="en-US" dirty="0" smtClean="0"/>
              <a:t>Click to edit Master title style</a:t>
            </a:r>
            <a:endParaRPr lang="en-US" dirty="0"/>
          </a:p>
        </p:txBody>
      </p:sp>
      <p:sp>
        <p:nvSpPr>
          <p:cNvPr id="10" name="TextBox 9"/>
          <p:cNvSpPr txBox="1"/>
          <p:nvPr userDrawn="1"/>
        </p:nvSpPr>
        <p:spPr>
          <a:xfrm>
            <a:off x="11861570" y="6557417"/>
            <a:ext cx="1021758" cy="135743"/>
          </a:xfrm>
          <a:prstGeom prst="rect">
            <a:avLst/>
          </a:prstGeom>
          <a:noFill/>
        </p:spPr>
        <p:txBody>
          <a:bodyPr wrap="square" lIns="0" tIns="0" rIns="0" bIns="0" rtlCol="0">
            <a:spAutoFit/>
          </a:bodyPr>
          <a:lstStyle/>
          <a:p>
            <a:pPr marL="0" marR="0" lvl="0" indent="0" algn="l" defTabSz="912597" rtl="0" eaLnBrk="1" fontAlgn="auto" latinLnBrk="0" hangingPunct="1">
              <a:lnSpc>
                <a:spcPct val="100000"/>
              </a:lnSpc>
              <a:spcBef>
                <a:spcPts val="0"/>
              </a:spcBef>
              <a:spcAft>
                <a:spcPts val="0"/>
              </a:spcAft>
              <a:buClrTx/>
              <a:buSzTx/>
              <a:buFontTx/>
              <a:buNone/>
              <a:tabLst/>
              <a:defRPr/>
            </a:pPr>
            <a:fld id="{D1FDF147-A34E-4605-92D6-A58348E56B3A}" type="slidenum">
              <a:rPr kumimoji="0" lang="en-US" sz="882" b="0" i="0" u="none" strike="noStrike" kern="1200" cap="none" spc="0" normalizeH="0" baseline="0" noProof="0">
                <a:ln>
                  <a:noFill/>
                </a:ln>
                <a:solidFill>
                  <a:srgbClr val="FFFFFF">
                    <a:alpha val="99000"/>
                  </a:srgbClr>
                </a:solidFill>
                <a:effectLst/>
                <a:uLnTx/>
                <a:uFillTx/>
                <a:latin typeface="Segoe UI"/>
                <a:ea typeface="+mn-ea"/>
                <a:cs typeface="+mn-cs"/>
              </a:rPr>
              <a:pPr marL="0" marR="0" lvl="0" indent="0" algn="l" defTabSz="912597" rtl="0" eaLnBrk="1" fontAlgn="auto" latinLnBrk="0" hangingPunct="1">
                <a:lnSpc>
                  <a:spcPct val="100000"/>
                </a:lnSpc>
                <a:spcBef>
                  <a:spcPts val="0"/>
                </a:spcBef>
                <a:spcAft>
                  <a:spcPts val="0"/>
                </a:spcAft>
                <a:buClrTx/>
                <a:buSzTx/>
                <a:buFontTx/>
                <a:buNone/>
                <a:tabLst/>
                <a:defRPr/>
              </a:pPr>
              <a:t>‹#›</a:t>
            </a:fld>
            <a:endParaRPr kumimoji="0" lang="en-US" sz="882" b="0" i="0" u="none" strike="noStrike" kern="1200" cap="none" spc="0" normalizeH="0" baseline="0" noProof="0" dirty="0">
              <a:ln>
                <a:noFill/>
              </a:ln>
              <a:solidFill>
                <a:srgbClr val="FFFFFF">
                  <a:alpha val="99000"/>
                </a:srgbClr>
              </a:solidFill>
              <a:effectLst/>
              <a:uLnTx/>
              <a:uFillTx/>
              <a:latin typeface="Segoe UI"/>
              <a:ea typeface="+mn-ea"/>
              <a:cs typeface="+mn-cs"/>
            </a:endParaRPr>
          </a:p>
        </p:txBody>
      </p:sp>
      <p:sp>
        <p:nvSpPr>
          <p:cNvPr id="6" name="Rectangle 5"/>
          <p:cNvSpPr/>
          <p:nvPr userDrawn="1"/>
        </p:nvSpPr>
        <p:spPr>
          <a:xfrm rot="10800000" flipV="1">
            <a:off x="50" y="6392422"/>
            <a:ext cx="12192002" cy="465578"/>
          </a:xfrm>
          <a:prstGeom prst="rect">
            <a:avLst/>
          </a:prstGeom>
          <a:solidFill>
            <a:srgbClr val="5C2D91"/>
          </a:solidFill>
          <a:ln>
            <a:noFill/>
          </a:ln>
        </p:spPr>
        <p:style>
          <a:lnRef idx="2">
            <a:schemeClr val="accent1">
              <a:shade val="50000"/>
            </a:schemeClr>
          </a:lnRef>
          <a:fillRef idx="1">
            <a:schemeClr val="accent1"/>
          </a:fillRef>
          <a:effectRef idx="0">
            <a:schemeClr val="accent1"/>
          </a:effectRef>
          <a:fontRef idx="minor">
            <a:schemeClr val="lt1"/>
          </a:fontRef>
        </p:style>
        <p:txBody>
          <a:bodyPr lIns="91285" tIns="45645" rIns="91285" bIns="45645" rtlCol="0" anchor="ctr"/>
          <a:lstStyle/>
          <a:p>
            <a:pPr marL="0" marR="0" lvl="0" indent="0" algn="l" defTabSz="912597" rtl="0" eaLnBrk="1" fontAlgn="auto" latinLnBrk="0" hangingPunct="1">
              <a:lnSpc>
                <a:spcPct val="100000"/>
              </a:lnSpc>
              <a:spcBef>
                <a:spcPts val="0"/>
              </a:spcBef>
              <a:spcAft>
                <a:spcPts val="0"/>
              </a:spcAft>
              <a:buClrTx/>
              <a:buSzTx/>
              <a:buFontTx/>
              <a:buNone/>
              <a:tabLst/>
              <a:defRPr/>
            </a:pPr>
            <a:r>
              <a:rPr kumimoji="0" lang="en-US" sz="1764" b="0" i="0" u="none" strike="noStrike" kern="1200" cap="none" spc="0" normalizeH="0" baseline="0" noProof="0" dirty="0" smtClean="0">
                <a:ln>
                  <a:noFill/>
                </a:ln>
                <a:solidFill>
                  <a:srgbClr val="FFFFFF"/>
                </a:solidFill>
                <a:effectLst/>
                <a:uLnTx/>
                <a:uFillTx/>
                <a:latin typeface="Segoe UI"/>
                <a:ea typeface="+mn-ea"/>
                <a:cs typeface="+mn-cs"/>
              </a:rPr>
              <a:t>   More Personal Computing</a:t>
            </a:r>
            <a:endParaRPr kumimoji="0" lang="en-US" sz="1764" b="0" i="0" u="none" strike="noStrike" kern="1200" cap="none" spc="0" normalizeH="0" baseline="0" noProof="0" dirty="0">
              <a:ln>
                <a:noFill/>
              </a:ln>
              <a:solidFill>
                <a:srgbClr val="FFFFFF"/>
              </a:solidFill>
              <a:effectLst/>
              <a:uLnTx/>
              <a:uFillTx/>
              <a:latin typeface="Segoe UI"/>
              <a:ea typeface="+mn-ea"/>
              <a:cs typeface="+mn-cs"/>
            </a:endParaRPr>
          </a:p>
        </p:txBody>
      </p:sp>
      <p:sp>
        <p:nvSpPr>
          <p:cNvPr id="5" name="TextBox 4"/>
          <p:cNvSpPr txBox="1"/>
          <p:nvPr userDrawn="1"/>
        </p:nvSpPr>
        <p:spPr>
          <a:xfrm>
            <a:off x="10324948" y="6541109"/>
            <a:ext cx="1386598" cy="16927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Segoe UI"/>
                <a:ea typeface="+mn-ea"/>
                <a:cs typeface="+mn-cs"/>
              </a:rPr>
              <a:t>Microsoft Confidential</a:t>
            </a:r>
          </a:p>
        </p:txBody>
      </p:sp>
    </p:spTree>
    <p:extLst>
      <p:ext uri="{BB962C8B-B14F-4D97-AF65-F5344CB8AC3E}">
        <p14:creationId xmlns:p14="http://schemas.microsoft.com/office/powerpoint/2010/main" val="2860357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9.xml><?xml version="1.0" encoding="utf-8"?>
<p:sldLayout xmlns:a="http://schemas.openxmlformats.org/drawingml/2006/main" xmlns:r="http://schemas.openxmlformats.org/officeDocument/2006/relationships" xmlns:p="http://schemas.openxmlformats.org/presentationml/2006/main"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5376804"/>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06342100"/>
      </p:ext>
    </p:extLst>
  </p:cSld>
  <p:clrMapOvr>
    <a:masterClrMapping/>
  </p:clrMapOvr>
  <p:transition>
    <p:fade/>
  </p:transition>
  <p:timing>
    <p:tnLst>
      <p:par>
        <p:cTn id="1" dur="indefinite" restart="never" nodeType="tmRoot"/>
      </p:par>
    </p:tnLst>
  </p:timing>
</p:sldLayout>
</file>

<file path=ppt/slideLayouts/slideLayout170.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7" name="Rectangle 6"/>
          <p:cNvSpPr/>
          <p:nvPr userDrawn="1"/>
        </p:nvSpPr>
        <p:spPr>
          <a:xfrm>
            <a:off x="0" y="0"/>
            <a:ext cx="12192000" cy="7385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51" b="0" i="0" u="none" strike="noStrike" kern="1200" cap="none" spc="0" normalizeH="0" baseline="0" noProof="0">
              <a:ln>
                <a:noFill/>
              </a:ln>
              <a:solidFill>
                <a:prstClr val="white"/>
              </a:solidFill>
              <a:effectLst/>
              <a:uLnTx/>
              <a:uFillTx/>
              <a:latin typeface="Segoe UI"/>
              <a:ea typeface="+mn-ea"/>
              <a:cs typeface="+mn-cs"/>
            </a:endParaRPr>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r="15608" b="18519"/>
          <a:stretch/>
        </p:blipFill>
        <p:spPr>
          <a:xfrm>
            <a:off x="10159013" y="12957"/>
            <a:ext cx="2032987" cy="725599"/>
          </a:xfrm>
          <a:prstGeom prst="rect">
            <a:avLst/>
          </a:prstGeom>
        </p:spPr>
      </p:pic>
      <p:sp>
        <p:nvSpPr>
          <p:cNvPr id="8" name="Rectangle 7"/>
          <p:cNvSpPr/>
          <p:nvPr userDrawn="1"/>
        </p:nvSpPr>
        <p:spPr>
          <a:xfrm>
            <a:off x="1" y="0"/>
            <a:ext cx="12180276" cy="7385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51" b="0" i="0" u="none" strike="noStrike" kern="1200" cap="none" spc="0" normalizeH="0" baseline="0" noProof="0">
              <a:ln>
                <a:noFill/>
              </a:ln>
              <a:solidFill>
                <a:prstClr val="black"/>
              </a:solidFill>
              <a:effectLst/>
              <a:uLnTx/>
              <a:uFillTx/>
              <a:latin typeface="Segoe UI"/>
              <a:ea typeface="+mn-ea"/>
              <a:cs typeface="+mn-cs"/>
            </a:endParaRPr>
          </a:p>
        </p:txBody>
      </p:sp>
      <p:sp>
        <p:nvSpPr>
          <p:cNvPr id="11" name="Content Placeholder 2"/>
          <p:cNvSpPr>
            <a:spLocks noGrp="1"/>
          </p:cNvSpPr>
          <p:nvPr>
            <p:ph idx="1"/>
          </p:nvPr>
        </p:nvSpPr>
        <p:spPr>
          <a:xfrm>
            <a:off x="510441" y="1083077"/>
            <a:ext cx="11208083" cy="5038324"/>
          </a:xfrm>
          <a:prstGeom prst="rect">
            <a:avLst/>
          </a:prstGeom>
        </p:spPr>
        <p:txBody>
          <a:bodyPr/>
          <a:lstStyle>
            <a:lvl1pPr>
              <a:defRPr sz="2400">
                <a:solidFill>
                  <a:schemeClr val="tx1"/>
                </a:solidFill>
                <a:latin typeface="Segoe UI" panose="020B0502040204020203" pitchFamily="34" charset="0"/>
                <a:cs typeface="Segoe UI" panose="020B0502040204020203" pitchFamily="34" charset="0"/>
              </a:defRPr>
            </a:lvl1pPr>
            <a:lvl2pPr>
              <a:defRPr sz="2400">
                <a:solidFill>
                  <a:schemeClr val="tx1"/>
                </a:solidFill>
                <a:latin typeface="Segoe UI" panose="020B0502040204020203" pitchFamily="34" charset="0"/>
                <a:cs typeface="Segoe UI" panose="020B0502040204020203" pitchFamily="34" charset="0"/>
              </a:defRPr>
            </a:lvl2pPr>
            <a:lvl3pPr>
              <a:defRPr sz="2400">
                <a:solidFill>
                  <a:schemeClr val="tx1"/>
                </a:solidFill>
                <a:latin typeface="Segoe UI" panose="020B0502040204020203" pitchFamily="34" charset="0"/>
                <a:cs typeface="Segoe UI" panose="020B0502040204020203" pitchFamily="34" charset="0"/>
              </a:defRPr>
            </a:lvl3pPr>
            <a:lvl4pPr>
              <a:defRPr sz="2400">
                <a:solidFill>
                  <a:schemeClr val="tx1"/>
                </a:solidFill>
                <a:latin typeface="Segoe UI" panose="020B0502040204020203" pitchFamily="34" charset="0"/>
                <a:cs typeface="Segoe UI" panose="020B0502040204020203" pitchFamily="34" charset="0"/>
              </a:defRPr>
            </a:lvl4pPr>
            <a:lvl5pPr>
              <a:defRPr sz="2400">
                <a:solidFill>
                  <a:schemeClr val="tx1"/>
                </a:solidFill>
                <a:latin typeface="Segoe UI" panose="020B0502040204020203" pitchFamily="34" charset="0"/>
                <a:cs typeface="Segoe UI"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itle 1"/>
          <p:cNvSpPr>
            <a:spLocks noGrp="1"/>
          </p:cNvSpPr>
          <p:nvPr>
            <p:ph type="title"/>
          </p:nvPr>
        </p:nvSpPr>
        <p:spPr>
          <a:xfrm>
            <a:off x="510441" y="158965"/>
            <a:ext cx="11208083" cy="398737"/>
          </a:xfrm>
          <a:prstGeom prst="rect">
            <a:avLst/>
          </a:prstGeom>
        </p:spPr>
        <p:txBody>
          <a:bodyPr/>
          <a:lstStyle>
            <a:lvl1pPr marL="0" indent="0">
              <a:buFont typeface="Wingdings" panose="05000000000000000000" pitchFamily="2" charset="2"/>
              <a:buNone/>
              <a:defRPr sz="2400" b="0" spc="0">
                <a:solidFill>
                  <a:schemeClr val="bg1"/>
                </a:solidFill>
                <a:latin typeface="Segoe UI Semibold" panose="020B0702040204020203" pitchFamily="34" charset="0"/>
                <a:cs typeface="Segoe UI Semibold" panose="020B07020402040202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290277028"/>
      </p:ext>
    </p:extLst>
  </p:cSld>
  <p:clrMapOvr>
    <a:masterClrMapping/>
  </p:clrMapOvr>
  <p:timing>
    <p:tnLst>
      <p:par>
        <p:cTn id="1" dur="indefinite" restart="never" nodeType="tmRoot"/>
      </p:par>
    </p:tnLst>
  </p:timing>
  <p:hf hdr="0"/>
</p:sldLayout>
</file>

<file path=ppt/slideLayouts/slideLayout171.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2191057672"/>
      </p:ext>
    </p:extLst>
  </p:cSld>
  <p:clrMapOvr>
    <a:masterClrMapping/>
  </p:clrMapOvr>
  <p:timing>
    <p:tnLst>
      <p:par>
        <p:cTn id="1" dur="indefinite" restart="never" nodeType="tmRoot"/>
      </p:par>
    </p:tnLst>
  </p:timing>
</p:sldLayout>
</file>

<file path=ppt/slideLayouts/slideLayout172.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3629316551"/>
      </p:ext>
    </p:extLst>
  </p:cSld>
  <p:clrMapOvr>
    <a:masterClrMapping/>
  </p:clrMapOvr>
  <p:timing>
    <p:tnLst>
      <p:par>
        <p:cTn id="1" dur="indefinite" restart="never" nodeType="tmRoot"/>
      </p:par>
    </p:tn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2921250343"/>
      </p:ext>
    </p:extLst>
  </p:cSld>
  <p:clrMapOvr>
    <a:masterClrMapping/>
  </p:clrMapOvr>
  <p:timing>
    <p:tnLst>
      <p:par>
        <p:cTn id="1" dur="indefinite" restart="never" nodeType="tmRoot"/>
      </p:par>
    </p:tnLst>
  </p:timing>
</p:sldLayout>
</file>

<file path=ppt/slideLayouts/slideLayout174.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4225456803"/>
      </p:ext>
    </p:extLst>
  </p:cSld>
  <p:clrMapOvr>
    <a:masterClrMapping/>
  </p:clrMapOvr>
  <p:timing>
    <p:tnLst>
      <p:par>
        <p:cTn id="1" dur="indefinite" restart="never" nodeType="tmRoot"/>
      </p:par>
    </p:tnLst>
  </p:timing>
</p:sldLayout>
</file>

<file path=ppt/slideLayouts/slideLayout175.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329" y="10054"/>
            <a:ext cx="3853071" cy="569153"/>
          </a:xfrm>
          <a:prstGeom prst="rect">
            <a:avLst/>
          </a:prstGeom>
        </p:spPr>
        <p:txBody>
          <a:bodyPr>
            <a:normAutofit/>
          </a:bodyPr>
          <a:lstStyle>
            <a:lvl1pPr>
              <a:defRPr sz="2800">
                <a:latin typeface="Segoe UI Semibold" panose="020B0702040204020203" pitchFamily="34" charset="0"/>
                <a:cs typeface="Segoe UI Semibold" panose="020B0702040204020203" pitchFamily="34" charset="0"/>
              </a:defRPr>
            </a:lvl1pPr>
          </a:lstStyle>
          <a:p>
            <a:r>
              <a:rPr lang="en-US" dirty="0" smtClean="0"/>
              <a:t>&lt;Click to edit Title&gt;</a:t>
            </a:r>
            <a:endParaRPr lang="en-US" dirty="0"/>
          </a:p>
        </p:txBody>
      </p:sp>
      <p:sp>
        <p:nvSpPr>
          <p:cNvPr id="3" name="Content Placeholder 2"/>
          <p:cNvSpPr>
            <a:spLocks noGrp="1"/>
          </p:cNvSpPr>
          <p:nvPr>
            <p:ph idx="1" hasCustomPrompt="1"/>
          </p:nvPr>
        </p:nvSpPr>
        <p:spPr>
          <a:xfrm>
            <a:off x="490329" y="1331563"/>
            <a:ext cx="10515600" cy="4351338"/>
          </a:xfrm>
          <a:prstGeom prst="rect">
            <a:avLst/>
          </a:prstGeo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
          <a:stretch>
            <a:fillRect/>
          </a:stretch>
        </p:blipFill>
        <p:spPr>
          <a:xfrm>
            <a:off x="-29817" y="563814"/>
            <a:ext cx="12261574" cy="47834"/>
          </a:xfrm>
          <a:prstGeom prst="rect">
            <a:avLst/>
          </a:prstGeom>
        </p:spPr>
      </p:pic>
      <p:sp>
        <p:nvSpPr>
          <p:cNvPr id="9" name="Footer Placeholder 1"/>
          <p:cNvSpPr txBox="1">
            <a:spLocks/>
          </p:cNvSpPr>
          <p:nvPr userDrawn="1"/>
        </p:nvSpPr>
        <p:spPr>
          <a:xfrm>
            <a:off x="-371132" y="6611934"/>
            <a:ext cx="1722921" cy="36387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smtClean="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rPr>
              <a:t>Microsoft Confidential</a:t>
            </a:r>
            <a:endParaRPr kumimoji="0" lang="en-US" sz="600" b="0" i="0" u="none" strike="noStrike" kern="1200" cap="none" spc="0" normalizeH="0" baseline="0" noProof="0" dirty="0">
              <a:ln>
                <a:noFill/>
              </a:ln>
              <a:solidFill>
                <a:srgbClr val="000000">
                  <a:lumMod val="50000"/>
                  <a:lumOff val="50000"/>
                </a:srgbClr>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Slide Number Placeholder 3"/>
          <p:cNvSpPr txBox="1">
            <a:spLocks/>
          </p:cNvSpPr>
          <p:nvPr userDrawn="1"/>
        </p:nvSpPr>
        <p:spPr>
          <a:xfrm>
            <a:off x="11403801" y="6611934"/>
            <a:ext cx="436861" cy="144625"/>
          </a:xfrm>
          <a:prstGeom prst="rect">
            <a:avLst/>
          </a:prstGeom>
        </p:spPr>
        <p:txBody>
          <a:bodyPr vert="horz" lIns="91333" tIns="45667" rIns="91333" bIns="45667" rtlCol="0" anchor="ctr"/>
          <a:lstStyle>
            <a:defPPr>
              <a:defRPr lang="en-US"/>
            </a:defPPr>
            <a:lvl1pPr marL="0" algn="r" defTabSz="913336" rtl="0" eaLnBrk="1" latinLnBrk="0" hangingPunct="1">
              <a:defRPr sz="1000" kern="1200">
                <a:solidFill>
                  <a:schemeClr val="tx2">
                    <a:lumMod val="40000"/>
                    <a:lumOff val="60000"/>
                  </a:schemeClr>
                </a:solidFill>
                <a:latin typeface="+mn-lt"/>
                <a:ea typeface="+mn-ea"/>
                <a:cs typeface="+mn-cs"/>
              </a:defRPr>
            </a:lvl1pPr>
            <a:lvl2pPr marL="456669" algn="l" defTabSz="913336" rtl="0" eaLnBrk="1" latinLnBrk="0" hangingPunct="1">
              <a:defRPr sz="1800" kern="1200">
                <a:solidFill>
                  <a:schemeClr val="tx1"/>
                </a:solidFill>
                <a:latin typeface="+mn-lt"/>
                <a:ea typeface="+mn-ea"/>
                <a:cs typeface="+mn-cs"/>
              </a:defRPr>
            </a:lvl2pPr>
            <a:lvl3pPr marL="913336" algn="l" defTabSz="913336" rtl="0" eaLnBrk="1" latinLnBrk="0" hangingPunct="1">
              <a:defRPr sz="1800" kern="1200">
                <a:solidFill>
                  <a:schemeClr val="tx1"/>
                </a:solidFill>
                <a:latin typeface="+mn-lt"/>
                <a:ea typeface="+mn-ea"/>
                <a:cs typeface="+mn-cs"/>
              </a:defRPr>
            </a:lvl3pPr>
            <a:lvl4pPr marL="1370005" algn="l" defTabSz="913336" rtl="0" eaLnBrk="1" latinLnBrk="0" hangingPunct="1">
              <a:defRPr sz="1800" kern="1200">
                <a:solidFill>
                  <a:schemeClr val="tx1"/>
                </a:solidFill>
                <a:latin typeface="+mn-lt"/>
                <a:ea typeface="+mn-ea"/>
                <a:cs typeface="+mn-cs"/>
              </a:defRPr>
            </a:lvl4pPr>
            <a:lvl5pPr marL="1826673" algn="l" defTabSz="913336" rtl="0" eaLnBrk="1" latinLnBrk="0" hangingPunct="1">
              <a:defRPr sz="1800" kern="1200">
                <a:solidFill>
                  <a:schemeClr val="tx1"/>
                </a:solidFill>
                <a:latin typeface="+mn-lt"/>
                <a:ea typeface="+mn-ea"/>
                <a:cs typeface="+mn-cs"/>
              </a:defRPr>
            </a:lvl5pPr>
            <a:lvl6pPr marL="2283341" algn="l" defTabSz="913336" rtl="0" eaLnBrk="1" latinLnBrk="0" hangingPunct="1">
              <a:defRPr sz="1800" kern="1200">
                <a:solidFill>
                  <a:schemeClr val="tx1"/>
                </a:solidFill>
                <a:latin typeface="+mn-lt"/>
                <a:ea typeface="+mn-ea"/>
                <a:cs typeface="+mn-cs"/>
              </a:defRPr>
            </a:lvl6pPr>
            <a:lvl7pPr marL="2740008" algn="l" defTabSz="913336" rtl="0" eaLnBrk="1" latinLnBrk="0" hangingPunct="1">
              <a:defRPr sz="1800" kern="1200">
                <a:solidFill>
                  <a:schemeClr val="tx1"/>
                </a:solidFill>
                <a:latin typeface="+mn-lt"/>
                <a:ea typeface="+mn-ea"/>
                <a:cs typeface="+mn-cs"/>
              </a:defRPr>
            </a:lvl7pPr>
            <a:lvl8pPr marL="3196677" algn="l" defTabSz="913336" rtl="0" eaLnBrk="1" latinLnBrk="0" hangingPunct="1">
              <a:defRPr sz="1800" kern="1200">
                <a:solidFill>
                  <a:schemeClr val="tx1"/>
                </a:solidFill>
                <a:latin typeface="+mn-lt"/>
                <a:ea typeface="+mn-ea"/>
                <a:cs typeface="+mn-cs"/>
              </a:defRPr>
            </a:lvl8pPr>
            <a:lvl9pPr marL="3653344" algn="l" defTabSz="913336" rtl="0" eaLnBrk="1" latinLnBrk="0" hangingPunct="1">
              <a:defRPr sz="1800" kern="1200">
                <a:solidFill>
                  <a:schemeClr val="tx1"/>
                </a:solidFill>
                <a:latin typeface="+mn-lt"/>
                <a:ea typeface="+mn-ea"/>
                <a:cs typeface="+mn-cs"/>
              </a:defRPr>
            </a:lvl9pPr>
          </a:lstStyle>
          <a:p>
            <a:pPr marL="0" marR="0" lvl="0" indent="0" algn="r" defTabSz="913336" rtl="0" eaLnBrk="1" fontAlgn="auto" latinLnBrk="0" hangingPunct="1">
              <a:lnSpc>
                <a:spcPct val="100000"/>
              </a:lnSpc>
              <a:spcBef>
                <a:spcPts val="0"/>
              </a:spcBef>
              <a:spcAft>
                <a:spcPts val="0"/>
              </a:spcAft>
              <a:buClrTx/>
              <a:buSzTx/>
              <a:buFontTx/>
              <a:buNone/>
              <a:tabLst/>
              <a:defRPr/>
            </a:pPr>
            <a:fld id="{C4D3BFBC-B080-4E5A-9FD3-5849808C7C48}" type="slidenum">
              <a:rPr kumimoji="0" lang="en-US" sz="1200" b="0" i="0" u="none" strike="noStrike" kern="1200" cap="none" spc="0" normalizeH="0" baseline="0" noProof="0" smtClean="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rPr>
              <a:pPr marL="0" marR="0" lvl="0" indent="0" algn="r" defTabSz="913336"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3D3D3D">
                  <a:lumMod val="40000"/>
                  <a:lumOff val="60000"/>
                </a:srgbClr>
              </a:solidFill>
              <a:effectLst/>
              <a:uLnTx/>
              <a:uFillTx/>
              <a:latin typeface="Segoe UI" panose="020B0502040204020203" pitchFamily="34" charset="0"/>
              <a:ea typeface="+mn-ea"/>
              <a:cs typeface="Segoe UI" panose="020B0502040204020203" pitchFamily="34" charset="0"/>
            </a:endParaRPr>
          </a:p>
        </p:txBody>
      </p:sp>
      <p:sp>
        <p:nvSpPr>
          <p:cNvPr id="14" name="Text Placeholder 13"/>
          <p:cNvSpPr>
            <a:spLocks noGrp="1"/>
          </p:cNvSpPr>
          <p:nvPr>
            <p:ph type="body" sz="quarter" idx="10" hasCustomPrompt="1"/>
          </p:nvPr>
        </p:nvSpPr>
        <p:spPr>
          <a:xfrm>
            <a:off x="10081659" y="115043"/>
            <a:ext cx="1848540" cy="402110"/>
          </a:xfrm>
          <a:prstGeom prst="rect">
            <a:avLst/>
          </a:prstGeom>
        </p:spPr>
        <p:txBody>
          <a:bodyPr>
            <a:normAutofit/>
          </a:bodyPr>
          <a:lstStyle>
            <a:lvl1pPr marL="0" indent="0">
              <a:buNone/>
              <a:defRPr sz="2000">
                <a:latin typeface="Segoe UI" panose="020B0502040204020203" pitchFamily="34" charset="0"/>
                <a:cs typeface="Segoe UI" panose="020B0502040204020203" pitchFamily="34" charset="0"/>
              </a:defRPr>
            </a:lvl1pPr>
          </a:lstStyle>
          <a:p>
            <a:pPr lvl="0"/>
            <a:r>
              <a:rPr lang="en-US" dirty="0" smtClean="0"/>
              <a:t>&lt;Name&gt;</a:t>
            </a:r>
            <a:endParaRPr lang="en-US" dirty="0"/>
          </a:p>
        </p:txBody>
      </p:sp>
    </p:spTree>
    <p:extLst>
      <p:ext uri="{BB962C8B-B14F-4D97-AF65-F5344CB8AC3E}">
        <p14:creationId xmlns:p14="http://schemas.microsoft.com/office/powerpoint/2010/main" val="684607320"/>
      </p:ext>
    </p:extLst>
  </p:cSld>
  <p:clrMapOvr>
    <a:masterClrMapping/>
  </p:clrMapOvr>
  <p:timing>
    <p:tnLst>
      <p:par>
        <p:cTn id="1" dur="indefinite" restart="never" nodeType="tmRoot"/>
      </p:par>
    </p:tnLst>
  </p:timing>
</p:sldLayout>
</file>

<file path=ppt/slideLayouts/slideLayout176.xml><?xml version="1.0" encoding="utf-8"?>
<p:sldLayout xmlns:a="http://schemas.openxmlformats.org/drawingml/2006/main" xmlns:r="http://schemas.openxmlformats.org/officeDocument/2006/relationships" xmlns:p="http://schemas.openxmlformats.org/presentationml/2006/main" userDrawn="1">
  <p:cSld name="21_Title Slide">
    <p:spTree>
      <p:nvGrpSpPr>
        <p:cNvPr id="1" name=""/>
        <p:cNvGrpSpPr/>
        <p:nvPr/>
      </p:nvGrpSpPr>
      <p:grpSpPr>
        <a:xfrm>
          <a:off x="0" y="0"/>
          <a:ext cx="0" cy="0"/>
          <a:chOff x="0" y="0"/>
          <a:chExt cx="0" cy="0"/>
        </a:xfrm>
      </p:grpSpPr>
      <p:pic>
        <p:nvPicPr>
          <p:cNvPr id="9" name="Picture 8" descr="shout.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Footer Placeholder 4"/>
          <p:cNvSpPr>
            <a:spLocks noGrp="1"/>
          </p:cNvSpPr>
          <p:nvPr>
            <p:ph type="ftr" sz="quarter" idx="11"/>
          </p:nvPr>
        </p:nvSpPr>
        <p:spPr>
          <a:xfrm>
            <a:off x="4038600" y="6356350"/>
            <a:ext cx="41148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JM" sz="1800" b="0" i="0" u="none" strike="noStrike" kern="1200" cap="none" spc="0" normalizeH="0" baseline="0" noProof="0" smtClean="0">
                <a:ln>
                  <a:noFill/>
                </a:ln>
                <a:solidFill>
                  <a:prstClr val="black"/>
                </a:solidFill>
                <a:effectLst/>
                <a:uLnTx/>
                <a:uFillTx/>
                <a:latin typeface="Segoe UI"/>
                <a:ea typeface="+mn-ea"/>
                <a:cs typeface="+mn-cs"/>
              </a:rPr>
              <a:t>WWW.DESIGNERSPARADISE.COM</a:t>
            </a:r>
            <a:endParaRPr kumimoji="0" lang="en-JM" sz="1800" b="0" i="0" u="none" strike="noStrike" kern="1200" cap="none" spc="0" normalizeH="0" baseline="0" noProof="0">
              <a:ln>
                <a:noFill/>
              </a:ln>
              <a:solidFill>
                <a:prstClr val="black"/>
              </a:solidFill>
              <a:effectLst/>
              <a:uLnTx/>
              <a:uFillTx/>
              <a:latin typeface="Segoe UI"/>
              <a:ea typeface="+mn-ea"/>
              <a:cs typeface="+mn-cs"/>
            </a:endParaRP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lvl1pPr>
              <a:defRPr>
                <a:latin typeface="Bebas Neue Bold" panose="020B0606020202050201"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57B18ED-D931-45F4-8873-1BEDAB4DC03E}" type="slidenum">
              <a:rPr kumimoji="0" lang="en-JM" sz="1800" b="0" i="0" u="none" strike="noStrike" kern="1200" cap="none" spc="0" normalizeH="0" baseline="0" noProof="0" smtClean="0">
                <a:ln>
                  <a:noFill/>
                </a:ln>
                <a:solidFill>
                  <a:prstClr val="black"/>
                </a:solidFill>
                <a:effectLst/>
                <a:uLnTx/>
                <a:uFillTx/>
                <a:latin typeface="Bebas Neue Bold" panose="020B0606020202050201"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JM" sz="1800" b="0" i="0" u="none" strike="noStrike" kern="1200" cap="none" spc="0" normalizeH="0" baseline="0" noProof="0" dirty="0">
              <a:ln>
                <a:noFill/>
              </a:ln>
              <a:solidFill>
                <a:prstClr val="black"/>
              </a:solidFill>
              <a:effectLst/>
              <a:uLnTx/>
              <a:uFillTx/>
              <a:latin typeface="Bebas Neue Bold" panose="020B0606020202050201" pitchFamily="34" charset="0"/>
              <a:ea typeface="+mn-ea"/>
              <a:cs typeface="+mn-cs"/>
            </a:endParaRPr>
          </a:p>
        </p:txBody>
      </p:sp>
      <p:sp>
        <p:nvSpPr>
          <p:cNvPr id="8" name="Picture Placeholder 11"/>
          <p:cNvSpPr>
            <a:spLocks noGrp="1"/>
          </p:cNvSpPr>
          <p:nvPr>
            <p:ph type="pic" sz="quarter" idx="14"/>
          </p:nvPr>
        </p:nvSpPr>
        <p:spPr>
          <a:xfrm>
            <a:off x="0" y="0"/>
            <a:ext cx="12192000" cy="6858000"/>
          </a:xfrm>
          <a:prstGeom prst="rect">
            <a:avLst/>
          </a:prstGeom>
        </p:spPr>
        <p:txBody>
          <a:bodyPr/>
          <a:lstStyle/>
          <a:p>
            <a:endParaRPr lang="en-US"/>
          </a:p>
        </p:txBody>
      </p:sp>
    </p:spTree>
    <p:extLst>
      <p:ext uri="{BB962C8B-B14F-4D97-AF65-F5344CB8AC3E}">
        <p14:creationId xmlns:p14="http://schemas.microsoft.com/office/powerpoint/2010/main" val="7518784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77.xml><?xml version="1.0" encoding="utf-8"?>
<p:sldLayout xmlns:a="http://schemas.openxmlformats.org/drawingml/2006/main" xmlns:r="http://schemas.openxmlformats.org/officeDocument/2006/relationships" xmlns:p="http://schemas.openxmlformats.org/presentationml/2006/main" userDrawn="1">
  <p:cSld name="7_Title and Conten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21431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69240" y="205488"/>
            <a:ext cx="11653523" cy="982133"/>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269240" y="1187620"/>
            <a:ext cx="11653523" cy="537931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52"/>
            <a:ext cx="2743200" cy="365125"/>
          </a:xfrm>
          <a:prstGeom prst="rect">
            <a:avLst/>
          </a:prstGeom>
        </p:spPr>
        <p:txBody>
          <a:bodyPr/>
          <a:lstStyle/>
          <a:p>
            <a:pPr marL="0" marR="0" lvl="0" indent="0" algn="l" defTabSz="914354" rtl="0" eaLnBrk="1" fontAlgn="auto" latinLnBrk="0" hangingPunct="1">
              <a:lnSpc>
                <a:spcPct val="100000"/>
              </a:lnSpc>
              <a:spcBef>
                <a:spcPts val="0"/>
              </a:spcBef>
              <a:spcAft>
                <a:spcPts val="0"/>
              </a:spcAft>
              <a:buClrTx/>
              <a:buSzTx/>
              <a:buFontTx/>
              <a:buNone/>
              <a:tabLst/>
              <a:defRPr/>
            </a:pPr>
            <a:fld id="{81BA2D81-F1DC-4CC6-BEA8-BE1B595DEFCE}" type="datetimeFigureOut">
              <a:rPr kumimoji="0" lang="en-US" sz="18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l" defTabSz="914354" rtl="0" eaLnBrk="1" fontAlgn="auto" latinLnBrk="0" hangingPunct="1">
                <a:lnSpc>
                  <a:spcPct val="100000"/>
                </a:lnSpc>
                <a:spcBef>
                  <a:spcPts val="0"/>
                </a:spcBef>
                <a:spcAft>
                  <a:spcPts val="0"/>
                </a:spcAft>
                <a:buClrTx/>
                <a:buSzTx/>
                <a:buFontTx/>
                <a:buNone/>
                <a:tabLst/>
                <a:defRPr/>
              </a:pPr>
              <a:t>10/15/2015</a:t>
            </a:fld>
            <a:endParaRPr kumimoji="0" lang="en-US" sz="18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
        <p:nvSpPr>
          <p:cNvPr id="6" name="Slide Number Placeholder 5"/>
          <p:cNvSpPr>
            <a:spLocks noGrp="1"/>
          </p:cNvSpPr>
          <p:nvPr>
            <p:ph type="sldNum" sz="quarter" idx="12"/>
          </p:nvPr>
        </p:nvSpPr>
        <p:spPr>
          <a:xfrm>
            <a:off x="8610600" y="6356352"/>
            <a:ext cx="2743200" cy="365125"/>
          </a:xfrm>
          <a:prstGeom prst="rect">
            <a:avLst/>
          </a:prstGeom>
        </p:spPr>
        <p:txBody>
          <a:bodyPr/>
          <a:lstStyle/>
          <a:p>
            <a:pPr marL="0" marR="0" lvl="0" indent="0" algn="l" defTabSz="914354" rtl="0" eaLnBrk="1" fontAlgn="auto" latinLnBrk="0" hangingPunct="1">
              <a:lnSpc>
                <a:spcPct val="100000"/>
              </a:lnSpc>
              <a:spcBef>
                <a:spcPts val="0"/>
              </a:spcBef>
              <a:spcAft>
                <a:spcPts val="0"/>
              </a:spcAft>
              <a:buClrTx/>
              <a:buSzTx/>
              <a:buFontTx/>
              <a:buNone/>
              <a:tabLst/>
              <a:defRPr/>
            </a:pPr>
            <a:fld id="{95702135-A8E6-45F9-B216-0570D35274AF}" type="slidenum">
              <a:rPr kumimoji="0" lang="en-US" sz="1800" b="0" i="0" u="none" strike="noStrike" kern="1200" cap="none" spc="0" normalizeH="0" baseline="0" noProof="0" smtClean="0">
                <a:ln>
                  <a:noFill/>
                </a:ln>
                <a:solidFill>
                  <a:prstClr val="black">
                    <a:tint val="75000"/>
                  </a:prstClr>
                </a:solidFill>
                <a:effectLst/>
                <a:uLnTx/>
                <a:uFillTx/>
                <a:latin typeface="Segoe UI"/>
                <a:ea typeface="+mn-ea"/>
                <a:cs typeface="+mn-cs"/>
              </a:rPr>
              <a:pPr marL="0" marR="0" lvl="0" indent="0" algn="l" defTabSz="914354"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dirty="0">
              <a:ln>
                <a:noFill/>
              </a:ln>
              <a:solidFill>
                <a:prstClr val="black">
                  <a:tint val="75000"/>
                </a:prstClr>
              </a:solidFill>
              <a:effectLst/>
              <a:uLnTx/>
              <a:uFillTx/>
              <a:latin typeface="Segoe UI"/>
              <a:ea typeface="+mn-ea"/>
              <a:cs typeface="+mn-cs"/>
            </a:endParaRPr>
          </a:p>
        </p:txBody>
      </p:sp>
    </p:spTree>
    <p:extLst>
      <p:ext uri="{BB962C8B-B14F-4D97-AF65-F5344CB8AC3E}">
        <p14:creationId xmlns:p14="http://schemas.microsoft.com/office/powerpoint/2010/main" val="1161040581"/>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userDrawn="1">
  <p:cSld name="2_Title Only NO LOGO">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69239" y="205487"/>
            <a:ext cx="11653523" cy="982133"/>
          </a:xfrm>
          <a:prstGeom prst="rect">
            <a:avLst/>
          </a:prstGeom>
        </p:spPr>
        <p:txBody>
          <a:bodyPr/>
          <a:lstStyle/>
          <a:p>
            <a:r>
              <a:rPr lang="en-US" dirty="0" smtClean="0"/>
              <a:t>Click to edit title</a:t>
            </a:r>
            <a:endParaRPr lang="en-US" dirty="0"/>
          </a:p>
        </p:txBody>
      </p:sp>
      <p:pic>
        <p:nvPicPr>
          <p:cNvPr id="3" name="Picture 2"/>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3" y="6417567"/>
            <a:ext cx="353996" cy="353996"/>
          </a:xfrm>
          <a:prstGeom prst="rect">
            <a:avLst/>
          </a:prstGeom>
        </p:spPr>
      </p:pic>
    </p:spTree>
    <p:extLst>
      <p:ext uri="{BB962C8B-B14F-4D97-AF65-F5344CB8AC3E}">
        <p14:creationId xmlns:p14="http://schemas.microsoft.com/office/powerpoint/2010/main" val="2569205051"/>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154887854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80.xml><?xml version="1.0" encoding="utf-8"?>
<p:sldLayout xmlns:a="http://schemas.openxmlformats.org/drawingml/2006/main" xmlns:r="http://schemas.openxmlformats.org/officeDocument/2006/relationships" xmlns:p="http://schemas.openxmlformats.org/presentationml/2006/main" userDrawn="1">
  <p:cSld name="Microsof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19835" y="3110357"/>
            <a:ext cx="2952332" cy="630936"/>
          </a:xfrm>
          <a:prstGeom prst="rect">
            <a:avLst/>
          </a:prstGeom>
        </p:spPr>
      </p:pic>
      <p:sp>
        <p:nvSpPr>
          <p:cNvPr id="5" name="Text Box 3"/>
          <p:cNvSpPr txBox="1">
            <a:spLocks noChangeArrowheads="1"/>
          </p:cNvSpPr>
          <p:nvPr userDrawn="1"/>
        </p:nvSpPr>
        <p:spPr bwMode="blackWhite">
          <a:xfrm>
            <a:off x="562121" y="5830320"/>
            <a:ext cx="11067756" cy="851469"/>
          </a:xfrm>
          <a:prstGeom prst="rect">
            <a:avLst/>
          </a:prstGeom>
          <a:noFill/>
          <a:ln w="12700">
            <a:noFill/>
            <a:miter lim="800000"/>
            <a:headEnd type="none" w="sm" len="sm"/>
            <a:tailEnd type="none" w="sm" len="sm"/>
          </a:ln>
          <a:effectLst/>
        </p:spPr>
        <p:txBody>
          <a:bodyPr vert="horz" wrap="square" lIns="91393" tIns="45697" rIns="91393" bIns="45697" numCol="1" anchor="t" anchorCtr="0" compatLnSpc="1">
            <a:prstTxWarp prst="textNoShape">
              <a:avLst/>
            </a:prstTxWarp>
            <a:spAutoFit/>
          </a:bodyPr>
          <a:lstStyle/>
          <a:p>
            <a:pPr marL="0" marR="0" lvl="0" indent="0" algn="ctr" defTabSz="913795" rtl="0" eaLnBrk="0" fontAlgn="auto" latinLnBrk="0" hangingPunct="0">
              <a:lnSpc>
                <a:spcPct val="100000"/>
              </a:lnSpc>
              <a:spcBef>
                <a:spcPts val="0"/>
              </a:spcBef>
              <a:spcAft>
                <a:spcPts val="800"/>
              </a:spcAft>
              <a:buClrTx/>
              <a:buSzTx/>
              <a:buFontTx/>
              <a:buNone/>
              <a:tabLst/>
              <a:defRPr/>
            </a:pP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2015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Microsoft </a:t>
            </a:r>
            <a:endPar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endParaRPr>
          </a:p>
          <a:p>
            <a:pPr marL="0" marR="0" lvl="0" indent="0" algn="ctr" defTabSz="913795" rtl="0" eaLnBrk="0" fontAlgn="auto" latinLnBrk="0" hangingPunct="0">
              <a:lnSpc>
                <a:spcPct val="100000"/>
              </a:lnSpc>
              <a:spcBef>
                <a:spcPts val="0"/>
              </a:spcBef>
              <a:spcAft>
                <a:spcPts val="800"/>
              </a:spcAft>
              <a:buClrTx/>
              <a:buSzTx/>
              <a:buFontTx/>
              <a:buNone/>
              <a:tabLst/>
              <a:defRPr/>
            </a:pP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The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information herein is for informational purposes only and represents the current view of Microsoft Corporation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as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of the date of this presentation.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Because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Microsoft must respond to changing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
            </a:r>
            <a:b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b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market conditions</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it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should not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be interpreted to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be a commitment on the part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of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Microsoft, and Microsoft cannot guarantee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the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accuracy of any </a:t>
            </a: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information </a:t>
            </a:r>
            <a:r>
              <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rPr>
              <a:t>provided after the date of this presentation.  </a:t>
            </a:r>
          </a:p>
          <a:p>
            <a:pPr marL="0" marR="0" lvl="0" indent="0" algn="ctr" defTabSz="913795" rtl="0" eaLnBrk="0" fontAlgn="auto" latinLnBrk="0" hangingPunct="0">
              <a:lnSpc>
                <a:spcPct val="100000"/>
              </a:lnSpc>
              <a:spcBef>
                <a:spcPts val="0"/>
              </a:spcBef>
              <a:spcAft>
                <a:spcPts val="800"/>
              </a:spcAft>
              <a:buClrTx/>
              <a:buSzTx/>
              <a:buFontTx/>
              <a:buNone/>
              <a:tabLst/>
              <a:defRPr/>
            </a:pPr>
            <a:r>
              <a:rPr kumimoji="0" lang="en-US" sz="900" b="0" i="0" u="none" strike="noStrike" kern="1200" cap="none" spc="0" normalizeH="0" baseline="0" noProof="0" dirty="0" smtClean="0">
                <a:ln>
                  <a:noFill/>
                </a:ln>
                <a:solidFill>
                  <a:srgbClr val="717073">
                    <a:alpha val="99000"/>
                  </a:srgbClr>
                </a:solidFill>
                <a:effectLst/>
                <a:uLnTx/>
                <a:uFillTx/>
                <a:latin typeface="Segoe UI"/>
                <a:ea typeface="+mn-ea"/>
                <a:cs typeface="Arial" charset="0"/>
              </a:rPr>
              <a:t>Microsoft makes no warranties, express, implied or statutory, as to the information in this presentation.</a:t>
            </a:r>
            <a:endParaRPr kumimoji="0" lang="en-US" sz="900" b="0" i="0" u="none" strike="noStrike" kern="1200" cap="none" spc="0" normalizeH="0" baseline="0" noProof="0" dirty="0">
              <a:ln>
                <a:noFill/>
              </a:ln>
              <a:solidFill>
                <a:srgbClr val="717073">
                  <a:alpha val="99000"/>
                </a:srgbClr>
              </a:solidFill>
              <a:effectLst/>
              <a:uLnTx/>
              <a:uFillTx/>
              <a:latin typeface="Segoe UI"/>
              <a:ea typeface="+mn-ea"/>
              <a:cs typeface="Arial" charset="0"/>
            </a:endParaRPr>
          </a:p>
        </p:txBody>
      </p:sp>
    </p:spTree>
    <p:extLst>
      <p:ext uri="{BB962C8B-B14F-4D97-AF65-F5344CB8AC3E}">
        <p14:creationId xmlns:p14="http://schemas.microsoft.com/office/powerpoint/2010/main" val="2637120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1.xml><?xml version="1.0" encoding="utf-8"?>
<p:sldLayout xmlns:a="http://schemas.openxmlformats.org/drawingml/2006/main" xmlns:r="http://schemas.openxmlformats.org/officeDocument/2006/relationships" xmlns:p="http://schemas.openxmlformats.org/presentationml/2006/main" userDrawn="1">
  <p:cSld name="Section Title - Cool Grey">
    <p:spTree>
      <p:nvGrpSpPr>
        <p:cNvPr id="1" name=""/>
        <p:cNvGrpSpPr/>
        <p:nvPr/>
      </p:nvGrpSpPr>
      <p:grpSpPr>
        <a:xfrm>
          <a:off x="0" y="0"/>
          <a:ext cx="0" cy="0"/>
          <a:chOff x="0" y="0"/>
          <a:chExt cx="0" cy="0"/>
        </a:xfrm>
      </p:grpSpPr>
      <p:sp>
        <p:nvSpPr>
          <p:cNvPr id="3" name="Title"/>
          <p:cNvSpPr>
            <a:spLocks noGrp="1"/>
          </p:cNvSpPr>
          <p:nvPr>
            <p:ph type="body" sz="quarter" idx="10" hasCustomPrompt="1"/>
          </p:nvPr>
        </p:nvSpPr>
        <p:spPr>
          <a:xfrm>
            <a:off x="3604257" y="2933630"/>
            <a:ext cx="4991420" cy="935641"/>
          </a:xfrm>
          <a:prstGeom prst="rect">
            <a:avLst/>
          </a:prstGeom>
        </p:spPr>
        <p:txBody>
          <a:bodyPr>
            <a:spAutoFit/>
          </a:bodyPr>
          <a:lstStyle>
            <a:lvl1pPr marL="0" indent="0" algn="ctr">
              <a:buNone/>
              <a:defRPr lang="en-US" sz="5867" kern="1200" spc="-200" dirty="0">
                <a:solidFill>
                  <a:srgbClr val="FFF1D1"/>
                </a:solidFill>
                <a:latin typeface="Oblik Serif Bold" pitchFamily="50" charset="0"/>
                <a:ea typeface="+mj-ea"/>
                <a:cs typeface="+mj-cs"/>
              </a:defRPr>
            </a:lvl1pPr>
          </a:lstStyle>
          <a:p>
            <a:pPr lvl="0"/>
            <a:r>
              <a:rPr lang="en-US" dirty="0" smtClean="0"/>
              <a:t>Section Title</a:t>
            </a:r>
            <a:endParaRPr lang="en-US" dirty="0"/>
          </a:p>
        </p:txBody>
      </p:sp>
    </p:spTree>
    <p:extLst>
      <p:ext uri="{BB962C8B-B14F-4D97-AF65-F5344CB8AC3E}">
        <p14:creationId xmlns:p14="http://schemas.microsoft.com/office/powerpoint/2010/main" val="3952488799"/>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2" orient="horz" pos="1716">
          <p15:clr>
            <a:srgbClr val="FBAE4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userDrawn="1">
  <p:cSld name="Title &amp; bulleted text (purple)">
    <p:spTree>
      <p:nvGrpSpPr>
        <p:cNvPr id="1" name=""/>
        <p:cNvGrpSpPr/>
        <p:nvPr/>
      </p:nvGrpSpPr>
      <p:grpSpPr>
        <a:xfrm>
          <a:off x="0" y="0"/>
          <a:ext cx="0" cy="0"/>
          <a:chOff x="0" y="0"/>
          <a:chExt cx="0" cy="0"/>
        </a:xfrm>
      </p:grpSpPr>
      <p:sp>
        <p:nvSpPr>
          <p:cNvPr id="3" name="Title Placeholder 1"/>
          <p:cNvSpPr>
            <a:spLocks noGrp="1"/>
          </p:cNvSpPr>
          <p:nvPr>
            <p:ph type="title"/>
          </p:nvPr>
        </p:nvSpPr>
        <p:spPr>
          <a:xfrm>
            <a:off x="269240" y="291102"/>
            <a:ext cx="11655840" cy="899665"/>
          </a:xfrm>
          <a:prstGeom prst="rect">
            <a:avLst/>
          </a:prstGeom>
        </p:spPr>
        <p:txBody>
          <a:bodyPr vert="horz" wrap="square" lIns="146304" tIns="91440" rIns="146304" bIns="91440" rtlCol="0" anchor="t">
            <a:noAutofit/>
          </a:bodyPr>
          <a:lstStyle>
            <a:lvl1pPr>
              <a:defRPr>
                <a:solidFill>
                  <a:schemeClr val="accent1">
                    <a:alpha val="99000"/>
                  </a:schemeClr>
                </a:solidFill>
              </a:defRPr>
            </a:lvl1pPr>
          </a:lstStyle>
          <a:p>
            <a:r>
              <a:rPr lang="en-US" dirty="0" smtClean="0"/>
              <a:t>Click to edit Master title style</a:t>
            </a:r>
            <a:endParaRPr lang="en-US" dirty="0"/>
          </a:p>
        </p:txBody>
      </p:sp>
      <p:sp>
        <p:nvSpPr>
          <p:cNvPr id="5" name="Text Placeholder 3"/>
          <p:cNvSpPr>
            <a:spLocks noGrp="1"/>
          </p:cNvSpPr>
          <p:nvPr>
            <p:ph type="body" sz="quarter" idx="10"/>
          </p:nvPr>
        </p:nvSpPr>
        <p:spPr>
          <a:xfrm>
            <a:off x="269239" y="1288191"/>
            <a:ext cx="11653523" cy="1961500"/>
          </a:xfrm>
          <a:prstGeom prst="rect">
            <a:avLst/>
          </a:prstGeom>
        </p:spPr>
        <p:txBody>
          <a:bodyPr lIns="155448">
            <a:spAutoFit/>
          </a:bodyPr>
          <a:lstStyle>
            <a:lvl1pPr>
              <a:defRPr>
                <a:solidFill>
                  <a:schemeClr val="tx1">
                    <a:alpha val="99000"/>
                  </a:schemeClr>
                </a:solidFill>
              </a:defRPr>
            </a:lvl1pPr>
            <a:lvl2pPr>
              <a:defRPr>
                <a:solidFill>
                  <a:schemeClr val="tx1">
                    <a:alpha val="99000"/>
                  </a:schemeClr>
                </a:solidFill>
              </a:defRPr>
            </a:lvl2pPr>
            <a:lvl3pPr>
              <a:defRPr>
                <a:solidFill>
                  <a:schemeClr val="tx1">
                    <a:alpha val="99000"/>
                  </a:schemeClr>
                </a:solidFill>
              </a:defRPr>
            </a:lvl3pPr>
            <a:lvl4pPr>
              <a:defRPr>
                <a:solidFill>
                  <a:schemeClr val="tx1">
                    <a:alpha val="99000"/>
                  </a:schemeClr>
                </a:solidFill>
              </a:defRPr>
            </a:lvl4pPr>
            <a:lvl5pPr>
              <a:defRPr>
                <a:solidFill>
                  <a:schemeClr val="tx1">
                    <a:alpha val="99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1"/>
          <p:cNvSpPr txBox="1">
            <a:spLocks/>
          </p:cNvSpPr>
          <p:nvPr userDrawn="1"/>
        </p:nvSpPr>
        <p:spPr>
          <a:xfrm>
            <a:off x="269239" y="6489080"/>
            <a:ext cx="6274974" cy="368920"/>
          </a:xfrm>
          <a:prstGeom prst="rect">
            <a:avLst/>
          </a:prstGeom>
        </p:spPr>
        <p:txBody>
          <a:bodyPr lIns="121898" tIns="60949" rIns="121898" bIns="60949"/>
          <a:lstStyle>
            <a:lvl1pPr algn="l" defTabSz="914400" rtl="0" eaLnBrk="1" latinLnBrk="0" hangingPunct="1">
              <a:spcBef>
                <a:spcPct val="0"/>
              </a:spcBef>
              <a:buNone/>
              <a:defRPr sz="2000" kern="1200">
                <a:solidFill>
                  <a:srgbClr val="92D050"/>
                </a:solidFill>
                <a:latin typeface="Segoe Black" pitchFamily="34" charset="0"/>
                <a:ea typeface="+mj-ea"/>
                <a:cs typeface="+mj-cs"/>
              </a:defRPr>
            </a:lvl1pPr>
          </a:lstStyle>
          <a:p>
            <a:pPr marL="53783" marR="0" lvl="0" indent="0" algn="l" defTabSz="914400" rtl="0" eaLnBrk="1" fontAlgn="auto" latinLnBrk="0" hangingPunct="1">
              <a:lnSpc>
                <a:spcPct val="100000"/>
              </a:lnSpc>
              <a:spcBef>
                <a:spcPct val="0"/>
              </a:spcBef>
              <a:spcAft>
                <a:spcPts val="0"/>
              </a:spcAft>
              <a:buClrTx/>
              <a:buSzTx/>
              <a:buFontTx/>
              <a:buNone/>
              <a:tabLst/>
              <a:defRPr/>
            </a:pPr>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Page </a:t>
            </a:r>
            <a:fld id="{65E0D0F0-DBA5-4B7B-A18F-A91FF6C0DD5B}" type="slidenum">
              <a:rPr kumimoji="0" lang="en-US" sz="980" b="0" i="0" u="none" strike="noStrike" kern="1200" cap="none" spc="0" normalizeH="0" baseline="0" noProof="0" smtClean="0">
                <a:ln>
                  <a:noFill/>
                </a:ln>
                <a:solidFill>
                  <a:prstClr val="white">
                    <a:lumMod val="75000"/>
                  </a:prstClr>
                </a:solidFill>
                <a:effectLst/>
                <a:uLnTx/>
                <a:uFillTx/>
                <a:latin typeface="Segoe UI"/>
                <a:ea typeface="Segoe UI" pitchFamily="34" charset="0"/>
                <a:cs typeface="Segoe UI" pitchFamily="34" charset="0"/>
              </a:rPr>
              <a:pPr marL="53783" marR="0" lvl="0" indent="0" algn="l" defTabSz="914400" rtl="0" eaLnBrk="1" fontAlgn="auto" latinLnBrk="0" hangingPunct="1">
                <a:lnSpc>
                  <a:spcPct val="100000"/>
                </a:lnSpc>
                <a:spcBef>
                  <a:spcPct val="0"/>
                </a:spcBef>
                <a:spcAft>
                  <a:spcPts val="0"/>
                </a:spcAft>
                <a:buClrTx/>
                <a:buSzTx/>
                <a:buFontTx/>
                <a:buNone/>
                <a:tabLst/>
                <a:defRPr/>
              </a:pPr>
              <a:t>‹#›</a:t>
            </a:fld>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  |  Kinect for Windows  </a:t>
            </a:r>
            <a:endParaRPr kumimoji="0" lang="en-US" sz="980" b="0" i="0" u="none" strike="noStrike" kern="1200" cap="none" spc="0" normalizeH="0" baseline="0" noProof="0" dirty="0">
              <a:ln>
                <a:noFill/>
              </a:ln>
              <a:solidFill>
                <a:prstClr val="white">
                  <a:lumMod val="75000"/>
                </a:prstClr>
              </a:solidFill>
              <a:effectLst/>
              <a:uLnTx/>
              <a:uFillTx/>
              <a:latin typeface="Segoe UI"/>
              <a:ea typeface="Segoe UI" pitchFamily="34" charset="0"/>
              <a:cs typeface="Segoe UI" pitchFamily="34" charset="0"/>
            </a:endParaRPr>
          </a:p>
        </p:txBody>
      </p:sp>
      <p:sp>
        <p:nvSpPr>
          <p:cNvPr id="10" name="Text Placeholder 5"/>
          <p:cNvSpPr>
            <a:spLocks noGrp="1"/>
          </p:cNvSpPr>
          <p:nvPr>
            <p:ph type="body" sz="quarter" idx="11" hasCustomPrompt="1"/>
          </p:nvPr>
        </p:nvSpPr>
        <p:spPr>
          <a:xfrm>
            <a:off x="269239" y="5999140"/>
            <a:ext cx="6274975" cy="537925"/>
          </a:xfrm>
          <a:prstGeom prst="rect">
            <a:avLst/>
          </a:prstGeom>
        </p:spPr>
        <p:txBody>
          <a:bodyPr lIns="164592" tIns="64008"/>
          <a:lstStyle>
            <a:lvl1pPr marL="0" indent="0">
              <a:buNone/>
              <a:defRPr sz="1078" i="1">
                <a:solidFill>
                  <a:schemeClr val="bg1">
                    <a:lumMod val="50000"/>
                    <a:alpha val="99000"/>
                  </a:schemeClr>
                </a:solidFill>
                <a:latin typeface="Segoe UI" pitchFamily="34" charset="0"/>
                <a:ea typeface="Segoe UI" pitchFamily="34" charset="0"/>
                <a:cs typeface="Segoe UI" pitchFamily="34" charset="0"/>
              </a:defRPr>
            </a:lvl1pPr>
            <a:lvl2pPr marL="26892" indent="0">
              <a:buFontTx/>
              <a:buNone/>
              <a:defRPr sz="1961">
                <a:solidFill>
                  <a:schemeClr val="tx1">
                    <a:alpha val="99000"/>
                  </a:schemeClr>
                </a:solidFill>
              </a:defRPr>
            </a:lvl2pPr>
            <a:lvl3pPr marL="224097" indent="0">
              <a:buNone/>
              <a:defRPr>
                <a:solidFill>
                  <a:schemeClr val="tx1">
                    <a:alpha val="99000"/>
                  </a:schemeClr>
                </a:solidFill>
              </a:defRPr>
            </a:lvl3pPr>
            <a:lvl4pPr marL="448193" indent="0">
              <a:buNone/>
              <a:defRPr>
                <a:solidFill>
                  <a:schemeClr val="tx1">
                    <a:alpha val="99000"/>
                  </a:schemeClr>
                </a:solidFill>
              </a:defRPr>
            </a:lvl4pPr>
            <a:lvl5pPr marL="672290" indent="0">
              <a:buNone/>
              <a:defRPr>
                <a:solidFill>
                  <a:schemeClr val="tx1">
                    <a:alpha val="99000"/>
                  </a:schemeClr>
                </a:solidFill>
              </a:defRPr>
            </a:lvl5pPr>
          </a:lstStyle>
          <a:p>
            <a:pPr lvl="0"/>
            <a:r>
              <a:rPr lang="en-US" dirty="0" smtClean="0"/>
              <a:t>Source placeholder – can be up to two lines</a:t>
            </a:r>
            <a:endParaRPr lang="en-US" dirty="0"/>
          </a:p>
        </p:txBody>
      </p:sp>
    </p:spTree>
    <p:extLst>
      <p:ext uri="{BB962C8B-B14F-4D97-AF65-F5344CB8AC3E}">
        <p14:creationId xmlns:p14="http://schemas.microsoft.com/office/powerpoint/2010/main" val="2478323238"/>
      </p:ext>
    </p:extLst>
  </p:cSld>
  <p:clrMapOvr>
    <a:masterClrMapping/>
  </p:clrMapOvr>
  <p:timing>
    <p:tnLst>
      <p:par>
        <p:cTn id="1" dur="indefinite" restart="never" nodeType="tmRoot"/>
      </p:par>
    </p:tnLst>
  </p:timing>
</p:sldLayout>
</file>

<file path=ppt/slideLayouts/slideLayout183.xml><?xml version="1.0" encoding="utf-8"?>
<p:sldLayout xmlns:a="http://schemas.openxmlformats.org/drawingml/2006/main" xmlns:r="http://schemas.openxmlformats.org/officeDocument/2006/relationships" xmlns:p="http://schemas.openxmlformats.org/presentationml/2006/main" userDrawn="1">
  <p:cSld name="Blank (purpl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269240" y="291102"/>
            <a:ext cx="11655840" cy="899665"/>
          </a:xfrm>
          <a:prstGeom prst="rect">
            <a:avLst/>
          </a:prstGeom>
        </p:spPr>
        <p:txBody>
          <a:bodyPr vert="horz" wrap="square" lIns="146304" tIns="91440" rIns="146304" bIns="91440" rtlCol="0" anchor="t">
            <a:noAutofit/>
          </a:bodyPr>
          <a:lstStyle>
            <a:lvl1pPr>
              <a:defRPr>
                <a:solidFill>
                  <a:schemeClr val="accent1">
                    <a:alpha val="99000"/>
                  </a:schemeClr>
                </a:solidFill>
              </a:defRPr>
            </a:lvl1pPr>
          </a:lstStyle>
          <a:p>
            <a:r>
              <a:rPr lang="en-US" dirty="0" smtClean="0"/>
              <a:t>Click to edit Master title style</a:t>
            </a:r>
            <a:endParaRPr lang="en-US" dirty="0"/>
          </a:p>
        </p:txBody>
      </p:sp>
      <p:sp>
        <p:nvSpPr>
          <p:cNvPr id="8" name="Title 1"/>
          <p:cNvSpPr txBox="1">
            <a:spLocks/>
          </p:cNvSpPr>
          <p:nvPr userDrawn="1"/>
        </p:nvSpPr>
        <p:spPr>
          <a:xfrm>
            <a:off x="269239" y="6489080"/>
            <a:ext cx="6274974" cy="368920"/>
          </a:xfrm>
          <a:prstGeom prst="rect">
            <a:avLst/>
          </a:prstGeom>
        </p:spPr>
        <p:txBody>
          <a:bodyPr lIns="121898" tIns="60949" rIns="121898" bIns="60949"/>
          <a:lstStyle>
            <a:lvl1pPr algn="l" defTabSz="914400" rtl="0" eaLnBrk="1" latinLnBrk="0" hangingPunct="1">
              <a:spcBef>
                <a:spcPct val="0"/>
              </a:spcBef>
              <a:buNone/>
              <a:defRPr sz="2000" kern="1200">
                <a:solidFill>
                  <a:srgbClr val="92D050"/>
                </a:solidFill>
                <a:latin typeface="Segoe Black" pitchFamily="34" charset="0"/>
                <a:ea typeface="+mj-ea"/>
                <a:cs typeface="+mj-cs"/>
              </a:defRPr>
            </a:lvl1pPr>
          </a:lstStyle>
          <a:p>
            <a:pPr marL="53783" marR="0" lvl="0" indent="0" algn="l" defTabSz="914400" rtl="0" eaLnBrk="1" fontAlgn="auto" latinLnBrk="0" hangingPunct="1">
              <a:lnSpc>
                <a:spcPct val="100000"/>
              </a:lnSpc>
              <a:spcBef>
                <a:spcPct val="0"/>
              </a:spcBef>
              <a:spcAft>
                <a:spcPts val="0"/>
              </a:spcAft>
              <a:buClrTx/>
              <a:buSzTx/>
              <a:buFontTx/>
              <a:buNone/>
              <a:tabLst/>
              <a:defRPr/>
            </a:pPr>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Page </a:t>
            </a:r>
            <a:fld id="{65E0D0F0-DBA5-4B7B-A18F-A91FF6C0DD5B}" type="slidenum">
              <a:rPr kumimoji="0" lang="en-US" sz="980" b="0" i="0" u="none" strike="noStrike" kern="1200" cap="none" spc="0" normalizeH="0" baseline="0" noProof="0" smtClean="0">
                <a:ln>
                  <a:noFill/>
                </a:ln>
                <a:solidFill>
                  <a:prstClr val="white">
                    <a:lumMod val="75000"/>
                  </a:prstClr>
                </a:solidFill>
                <a:effectLst/>
                <a:uLnTx/>
                <a:uFillTx/>
                <a:latin typeface="Segoe UI"/>
                <a:ea typeface="Segoe UI" pitchFamily="34" charset="0"/>
                <a:cs typeface="Segoe UI" pitchFamily="34" charset="0"/>
              </a:rPr>
              <a:pPr marL="53783" marR="0" lvl="0" indent="0" algn="l" defTabSz="914400" rtl="0" eaLnBrk="1" fontAlgn="auto" latinLnBrk="0" hangingPunct="1">
                <a:lnSpc>
                  <a:spcPct val="100000"/>
                </a:lnSpc>
                <a:spcBef>
                  <a:spcPct val="0"/>
                </a:spcBef>
                <a:spcAft>
                  <a:spcPts val="0"/>
                </a:spcAft>
                <a:buClrTx/>
                <a:buSzTx/>
                <a:buFontTx/>
                <a:buNone/>
                <a:tabLst/>
                <a:defRPr/>
              </a:pPr>
              <a:t>‹#›</a:t>
            </a:fld>
            <a:r>
              <a:rPr kumimoji="0" lang="en-US" sz="980" b="0" i="0" u="none" strike="noStrike" kern="1200" cap="none" spc="0" normalizeH="0" baseline="0" noProof="0" dirty="0" smtClean="0">
                <a:ln>
                  <a:noFill/>
                </a:ln>
                <a:solidFill>
                  <a:prstClr val="white">
                    <a:lumMod val="75000"/>
                  </a:prstClr>
                </a:solidFill>
                <a:effectLst/>
                <a:uLnTx/>
                <a:uFillTx/>
                <a:latin typeface="Segoe UI"/>
                <a:ea typeface="Segoe UI" pitchFamily="34" charset="0"/>
                <a:cs typeface="Segoe UI" pitchFamily="34" charset="0"/>
              </a:rPr>
              <a:t>  |  Kinect for Windows  </a:t>
            </a:r>
            <a:endParaRPr kumimoji="0" lang="en-US" sz="980" b="0" i="0" u="none" strike="noStrike" kern="1200" cap="none" spc="0" normalizeH="0" baseline="0" noProof="0" dirty="0">
              <a:ln>
                <a:noFill/>
              </a:ln>
              <a:solidFill>
                <a:prstClr val="white">
                  <a:lumMod val="75000"/>
                </a:prstClr>
              </a:solidFill>
              <a:effectLst/>
              <a:uLnTx/>
              <a:uFillTx/>
              <a:latin typeface="Segoe UI"/>
              <a:ea typeface="Segoe UI" pitchFamily="34" charset="0"/>
              <a:cs typeface="Segoe UI" pitchFamily="34" charset="0"/>
            </a:endParaRPr>
          </a:p>
        </p:txBody>
      </p:sp>
      <p:sp>
        <p:nvSpPr>
          <p:cNvPr id="9" name="Text Placeholder 5"/>
          <p:cNvSpPr>
            <a:spLocks noGrp="1"/>
          </p:cNvSpPr>
          <p:nvPr>
            <p:ph type="body" sz="quarter" idx="11" hasCustomPrompt="1"/>
          </p:nvPr>
        </p:nvSpPr>
        <p:spPr>
          <a:xfrm>
            <a:off x="269239" y="5999140"/>
            <a:ext cx="6274975" cy="537925"/>
          </a:xfrm>
          <a:prstGeom prst="rect">
            <a:avLst/>
          </a:prstGeom>
        </p:spPr>
        <p:txBody>
          <a:bodyPr lIns="164592" tIns="64008"/>
          <a:lstStyle>
            <a:lvl1pPr marL="0" indent="0">
              <a:buNone/>
              <a:defRPr sz="1078" i="1">
                <a:solidFill>
                  <a:schemeClr val="bg1">
                    <a:lumMod val="50000"/>
                    <a:alpha val="99000"/>
                  </a:schemeClr>
                </a:solidFill>
                <a:latin typeface="Segoe UI" pitchFamily="34" charset="0"/>
                <a:ea typeface="Segoe UI" pitchFamily="34" charset="0"/>
                <a:cs typeface="Segoe UI" pitchFamily="34" charset="0"/>
              </a:defRPr>
            </a:lvl1pPr>
            <a:lvl2pPr marL="26892" indent="0">
              <a:buFontTx/>
              <a:buNone/>
              <a:defRPr sz="1961">
                <a:solidFill>
                  <a:schemeClr val="tx1">
                    <a:alpha val="99000"/>
                  </a:schemeClr>
                </a:solidFill>
              </a:defRPr>
            </a:lvl2pPr>
            <a:lvl3pPr marL="224097" indent="0">
              <a:buNone/>
              <a:defRPr>
                <a:solidFill>
                  <a:schemeClr val="tx1">
                    <a:alpha val="99000"/>
                  </a:schemeClr>
                </a:solidFill>
              </a:defRPr>
            </a:lvl3pPr>
            <a:lvl4pPr marL="448193" indent="0">
              <a:buNone/>
              <a:defRPr>
                <a:solidFill>
                  <a:schemeClr val="tx1">
                    <a:alpha val="99000"/>
                  </a:schemeClr>
                </a:solidFill>
              </a:defRPr>
            </a:lvl4pPr>
            <a:lvl5pPr marL="672290" indent="0">
              <a:buNone/>
              <a:defRPr>
                <a:solidFill>
                  <a:schemeClr val="tx1">
                    <a:alpha val="99000"/>
                  </a:schemeClr>
                </a:solidFill>
              </a:defRPr>
            </a:lvl5pPr>
          </a:lstStyle>
          <a:p>
            <a:pPr lvl="0"/>
            <a:r>
              <a:rPr lang="en-US" dirty="0" smtClean="0"/>
              <a:t>Source placeholder – can be up to two lines</a:t>
            </a:r>
            <a:endParaRPr lang="en-US" dirty="0"/>
          </a:p>
        </p:txBody>
      </p:sp>
    </p:spTree>
    <p:extLst>
      <p:ext uri="{BB962C8B-B14F-4D97-AF65-F5344CB8AC3E}">
        <p14:creationId xmlns:p14="http://schemas.microsoft.com/office/powerpoint/2010/main" val="2529109313"/>
      </p:ext>
    </p:extLst>
  </p:cSld>
  <p:clrMapOvr>
    <a:masterClrMapping/>
  </p:clrMapOvr>
  <p:timing>
    <p:tnLst>
      <p:par>
        <p:cTn id="1" dur="indefinite" restart="never" nodeType="tmRoot"/>
      </p:par>
    </p:tn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p:cSld name="Walkin">
    <p:bg bwMode="ltGray">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 y="0"/>
            <a:ext cx="12191135" cy="6858486"/>
          </a:xfrm>
          <a:prstGeom prst="rect">
            <a:avLst/>
          </a:prstGeom>
        </p:spPr>
      </p:pic>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449322" y="6061766"/>
            <a:ext cx="1522404" cy="326167"/>
          </a:xfrm>
          <a:prstGeom prst="rect">
            <a:avLst/>
          </a:prstGeom>
        </p:spPr>
      </p:pic>
      <p:sp>
        <p:nvSpPr>
          <p:cNvPr id="4" name="Rectangle 3"/>
          <p:cNvSpPr/>
          <p:nvPr/>
        </p:nvSpPr>
        <p:spPr bwMode="auto">
          <a:xfrm>
            <a:off x="269238" y="1163067"/>
            <a:ext cx="5989135" cy="2926796"/>
          </a:xfrm>
          <a:prstGeom prst="rect">
            <a:avLst/>
          </a:pr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5882"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Presentation to KPMG</a:t>
            </a:r>
            <a:r>
              <a:rPr kumimoji="0" lang="en-US" sz="5882"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
            </a:r>
            <a:br>
              <a:rPr kumimoji="0" lang="en-US" sz="5882"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br>
            <a:endParaRPr kumimoji="0" lang="en-US" sz="431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endParaRPr>
          </a:p>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2353"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December 12, 2014</a:t>
            </a: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74426792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p:cSld name="Title Slide Photo">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7419" b="7252"/>
          <a:stretch/>
        </p:blipFill>
        <p:spPr>
          <a:xfrm>
            <a:off x="0" y="-7877"/>
            <a:ext cx="12192000" cy="6873659"/>
          </a:xfrm>
          <a:prstGeom prst="rect">
            <a:avLst/>
          </a:prstGeom>
        </p:spPr>
      </p:pic>
      <p:sp>
        <p:nvSpPr>
          <p:cNvPr id="18" name="Rectangle 17"/>
          <p:cNvSpPr/>
          <p:nvPr/>
        </p:nvSpPr>
        <p:spPr bwMode="gray">
          <a:xfrm>
            <a:off x="269239" y="1187621"/>
            <a:ext cx="6274974" cy="3586208"/>
          </a:xfrm>
          <a:prstGeom prst="rect">
            <a:avLst/>
          </a:pr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ltGray">
          <a:xfrm>
            <a:off x="267683" y="1187620"/>
            <a:ext cx="6276530" cy="2062069"/>
          </a:xfrm>
          <a:noFill/>
        </p:spPr>
        <p:txBody>
          <a:bodyPr vert="horz" wrap="square" lIns="146304" tIns="91440" rIns="146304" bIns="91440" rtlCol="0" anchor="t" anchorCtr="0">
            <a:noAutofit/>
          </a:bodyPr>
          <a:lstStyle>
            <a:lvl1pPr>
              <a:defRPr lang="en-US" sz="5882" spc="-98"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239" y="3249691"/>
            <a:ext cx="6274974" cy="1524136"/>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gray">
          <a:xfrm>
            <a:off x="449322" y="6061766"/>
            <a:ext cx="1522404" cy="326167"/>
          </a:xfrm>
          <a:prstGeom prst="rect">
            <a:avLst/>
          </a:prstGeom>
        </p:spPr>
      </p:pic>
    </p:spTree>
    <p:extLst>
      <p:ext uri="{BB962C8B-B14F-4D97-AF65-F5344CB8AC3E}">
        <p14:creationId xmlns:p14="http://schemas.microsoft.com/office/powerpoint/2010/main" val="9513154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2"/>
      </p:bgRef>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gray">
          <a:xfrm>
            <a:off x="449322" y="6061766"/>
            <a:ext cx="1522404" cy="326167"/>
          </a:xfrm>
          <a:prstGeom prst="rect">
            <a:avLst/>
          </a:prstGeom>
        </p:spPr>
      </p:pic>
    </p:spTree>
    <p:extLst>
      <p:ext uri="{BB962C8B-B14F-4D97-AF65-F5344CB8AC3E}">
        <p14:creationId xmlns:p14="http://schemas.microsoft.com/office/powerpoint/2010/main" val="2003442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4" name="Rectangle 3"/>
          <p:cNvSpPr/>
          <p:nvPr/>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91241">
                      <a:schemeClr val="tx1"/>
                    </a:gs>
                    <a:gs pos="57000">
                      <a:schemeClr val="tx1"/>
                    </a:gs>
                    <a:gs pos="18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91241">
                      <a:schemeClr val="tx1"/>
                    </a:gs>
                    <a:gs pos="57000">
                      <a:schemeClr val="tx1"/>
                    </a:gs>
                    <a:gs pos="18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40767504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91241">
                      <a:schemeClr val="tx1"/>
                    </a:gs>
                    <a:gs pos="57000">
                      <a:schemeClr val="tx1"/>
                    </a:gs>
                    <a:gs pos="1800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7560630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9295962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8325765"/>
      </p:ext>
    </p:extLst>
  </p:cSld>
  <p:clrMapOvr>
    <a:masterClrMapping/>
  </p:clrMapOvr>
  <p:transition>
    <p:fade/>
  </p:transition>
  <p:timing>
    <p:tnLst>
      <p:par>
        <p:cTn id="1" dur="indefinite" restart="never" nodeType="tmRoot"/>
      </p:par>
    </p:tnLst>
  </p:timing>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04891756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76567410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07408653"/>
      </p:ext>
    </p:extLst>
  </p:cSld>
  <p:clrMapOvr>
    <a:masterClrMapping/>
  </p:clrMapOvr>
  <p:transition>
    <p:fade/>
  </p:transition>
  <p:timing>
    <p:tnLst>
      <p:par>
        <p:cTn id="1" dur="indefinite" restart="never" nodeType="tmRoot"/>
      </p:par>
    </p:tnLst>
  </p:timing>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gradFill>
                  <a:gsLst>
                    <a:gs pos="2920">
                      <a:schemeClr val="tx2"/>
                    </a:gs>
                    <a:gs pos="39000">
                      <a:schemeClr val="tx2"/>
                    </a:gs>
                  </a:gsLst>
                  <a:lin ang="5400000" scaled="0"/>
                </a:gradFill>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09148005"/>
      </p:ext>
    </p:extLst>
  </p:cSld>
  <p:clrMapOvr>
    <a:masterClrMapping/>
  </p:clrMapOvr>
  <p:transition>
    <p:fade/>
  </p:transition>
  <p:timing>
    <p:tnLst>
      <p:par>
        <p:cTn id="1" dur="indefinite" restart="never" nodeType="tmRoot"/>
      </p:par>
    </p:tnLst>
  </p:timing>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27492471"/>
      </p:ext>
    </p:extLst>
  </p:cSld>
  <p:clrMapOvr>
    <a:masterClrMapping/>
  </p:clrMapOvr>
  <p:transition>
    <p:fade/>
  </p:transition>
  <p:timing>
    <p:tnLst>
      <p:par>
        <p:cTn id="1" dur="indefinite" restart="never" nodeType="tmRoot"/>
      </p:par>
    </p:tnLst>
  </p:timing>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13869">
                      <a:schemeClr val="tx2"/>
                    </a:gs>
                    <a:gs pos="42000">
                      <a:schemeClr val="tx2"/>
                    </a:gs>
                  </a:gsLst>
                  <a:lin ang="5400000" scaled="0"/>
                </a:gradFill>
              </a:defRPr>
            </a:lvl1pPr>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600140247"/>
      </p:ext>
    </p:extLst>
  </p:cSld>
  <p:clrMapOvr>
    <a:masterClrMapping/>
  </p:clrMapOvr>
  <p:transition>
    <p:fade/>
  </p:transition>
  <p:timing>
    <p:tnLst>
      <p:par>
        <p:cTn id="1" dur="indefinite" restart="never" nodeType="tmRoot"/>
      </p:par>
    </p:tnLst>
  </p:timing>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37906380"/>
      </p:ext>
    </p:extLst>
  </p:cSld>
  <p:clrMapOvr>
    <a:masterClrMapping/>
  </p:clrMapOvr>
  <p:transition>
    <p:fade/>
  </p:transition>
  <p:timing>
    <p:tnLst>
      <p:par>
        <p:cTn id="1" dur="indefinite" restart="never" nodeType="tmRoot"/>
      </p:par>
    </p:tnLst>
  </p:timing>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45639374"/>
      </p:ext>
    </p:extLst>
  </p:cSld>
  <p:clrMapOvr>
    <a:masterClrMapping/>
  </p:clrMapOvr>
  <p:transition>
    <p:fade/>
  </p:transition>
  <p:timing>
    <p:tnLst>
      <p:par>
        <p:cTn id="1" dur="indefinite" restart="never" nodeType="tmRoot"/>
      </p:par>
    </p:tnLst>
  </p:timing>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556149"/>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556149"/>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93228263"/>
      </p:ext>
    </p:extLst>
  </p:cSld>
  <p:clrMapOvr>
    <a:masterClrMapping/>
  </p:clrMapOvr>
  <p:transition>
    <p:fade/>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552967"/>
          </a:xfrm>
        </p:spPr>
        <p:txBody>
          <a:bodyPr wrap="square">
            <a:spAutoFit/>
          </a:bodyPr>
          <a:lstStyle>
            <a:lvl1pPr marL="281677" indent="-281677">
              <a:spcBef>
                <a:spcPts val="1200"/>
              </a:spcBef>
              <a:buClr>
                <a:schemeClr val="tx2"/>
              </a:buClr>
              <a:buFont typeface="Wingdings" panose="05000000000000000000" pitchFamily="2" charset="2"/>
              <a:buChar char="§"/>
              <a:defRPr sz="3529">
                <a:gradFill>
                  <a:gsLst>
                    <a:gs pos="5109">
                      <a:schemeClr val="tx2"/>
                    </a:gs>
                    <a:gs pos="100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552967"/>
          </a:xfrm>
        </p:spPr>
        <p:txBody>
          <a:bodyPr wrap="square">
            <a:spAutoFit/>
          </a:bodyPr>
          <a:lstStyle>
            <a:lvl1pPr marL="281677" indent="-281677">
              <a:spcBef>
                <a:spcPts val="1200"/>
              </a:spcBef>
              <a:buClr>
                <a:schemeClr val="tx2"/>
              </a:buClr>
              <a:buFont typeface="Wingdings" panose="05000000000000000000" pitchFamily="2" charset="2"/>
              <a:buChar char="§"/>
              <a:defRPr sz="3529">
                <a:gradFill>
                  <a:gsLst>
                    <a:gs pos="5109">
                      <a:schemeClr val="tx2"/>
                    </a:gs>
                    <a:gs pos="100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0452678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55706084"/>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7860908"/>
      </p:ext>
    </p:extLst>
  </p:cSld>
  <p:clrMapOvr>
    <a:masterClrMapping/>
  </p:clrMapOvr>
  <p:transition>
    <p:fade/>
  </p:transition>
  <p:timing>
    <p:tnLst>
      <p:par>
        <p:cTn id="1" dur="indefinite" restart="never" nodeType="tmRoot"/>
      </p:par>
    </p:tnLst>
  </p:timing>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69745980"/>
      </p:ext>
    </p:extLst>
  </p:cSld>
  <p:clrMapOvr>
    <a:masterClrMapping/>
  </p:clrMapOvr>
  <p:transition>
    <p:fade/>
  </p:transition>
  <p:timing>
    <p:tnLst>
      <p:par>
        <p:cTn id="1" dur="indefinite" restart="never" nodeType="tmRoot"/>
      </p:par>
    </p:tnLst>
  </p:timing>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smtClean="0"/>
              <a:t>Click to edit Master title style</a:t>
            </a:r>
            <a:endParaRPr lang="en-US" dirty="0"/>
          </a:p>
        </p:txBody>
      </p:sp>
    </p:spTree>
    <p:extLst>
      <p:ext uri="{BB962C8B-B14F-4D97-AF65-F5344CB8AC3E}">
        <p14:creationId xmlns:p14="http://schemas.microsoft.com/office/powerpoint/2010/main" val="1561598450"/>
      </p:ext>
    </p:extLst>
  </p:cSld>
  <p:clrMapOvr>
    <a:masterClrMapping/>
  </p:clrMapOvr>
  <p:transition>
    <p:fade/>
  </p:transition>
  <p:timing>
    <p:tnLst>
      <p:par>
        <p:cTn id="1" dur="indefinite" restart="never" nodeType="tmRoot"/>
      </p:par>
    </p:tnLst>
  </p:timing>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smtClean="0"/>
              <a:t>Click to edit Master title style</a:t>
            </a:r>
            <a:endParaRPr lang="en-US" dirty="0"/>
          </a:p>
        </p:txBody>
      </p:sp>
    </p:spTree>
    <p:extLst>
      <p:ext uri="{BB962C8B-B14F-4D97-AF65-F5344CB8AC3E}">
        <p14:creationId xmlns:p14="http://schemas.microsoft.com/office/powerpoint/2010/main" val="2774019605"/>
      </p:ext>
    </p:extLst>
  </p:cSld>
  <p:clrMapOvr>
    <a:masterClrMapping/>
  </p:clrMapOvr>
  <p:transition>
    <p:fade/>
  </p:transition>
  <p:timing>
    <p:tnLst>
      <p:par>
        <p:cTn id="1" dur="indefinite" restart="never" nodeType="tmRoot"/>
      </p:par>
    </p:tnLst>
  </p:timing>
</p:sldLayout>
</file>

<file path=ppt/slideLayouts/slideLayout203.xml><?xml version="1.0" encoding="utf-8"?>
<p:sldLayout xmlns:a="http://schemas.openxmlformats.org/drawingml/2006/main" xmlns:r="http://schemas.openxmlformats.org/officeDocument/2006/relationships" xmlns:p="http://schemas.openxmlformats.org/presentationml/2006/main" showMasterSp="0" preserve="1">
  <p:cSld name="Fact Layout_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smtClean="0"/>
              <a:t>Click to edit Master title style</a:t>
            </a:r>
            <a:endParaRPr lang="en-US" dirty="0"/>
          </a:p>
        </p:txBody>
      </p:sp>
    </p:spTree>
    <p:extLst>
      <p:ext uri="{BB962C8B-B14F-4D97-AF65-F5344CB8AC3E}">
        <p14:creationId xmlns:p14="http://schemas.microsoft.com/office/powerpoint/2010/main" val="27347778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518697452"/>
      </p:ext>
    </p:extLst>
  </p:cSld>
  <p:clrMapOvr>
    <a:masterClrMapping/>
  </p:clrMapOvr>
  <p:transition>
    <p:fade/>
  </p:transition>
  <p:timing>
    <p:tnLst>
      <p:par>
        <p:cTn id="1" dur="indefinite" restart="never" nodeType="tmRoot"/>
      </p:par>
    </p:tnLst>
  </p:timing>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p:cSld name="Quote Layout_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69499026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583370247"/>
      </p:ext>
    </p:extLst>
  </p:cSld>
  <p:clrMapOvr>
    <a:masterClrMapping/>
  </p:clrMapOvr>
  <p:transition>
    <p:fade/>
  </p:transition>
  <p:timing>
    <p:tnLst>
      <p:par>
        <p:cTn id="1" dur="indefinite" restart="never" nodeType="tmRoot"/>
      </p:par>
    </p:tnLst>
  </p:timing>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smtClean="0"/>
              <a:t>Click icon to add picture</a:t>
            </a:r>
            <a:endParaRPr lang="en-US" dirty="0"/>
          </a:p>
        </p:txBody>
      </p:sp>
    </p:spTree>
    <p:extLst>
      <p:ext uri="{BB962C8B-B14F-4D97-AF65-F5344CB8AC3E}">
        <p14:creationId xmlns:p14="http://schemas.microsoft.com/office/powerpoint/2010/main" val="3700624080"/>
      </p:ext>
    </p:extLst>
  </p:cSld>
  <p:clrMapOvr>
    <a:masterClrMapping/>
  </p:clrMapOvr>
  <p:transition>
    <p:fade/>
  </p:transition>
  <p:timing>
    <p:tnLst>
      <p:par>
        <p:cTn id="1" dur="indefinite" restart="never" nodeType="tmRoot"/>
      </p:par>
    </p:tnLst>
  </p:timing>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p:cSld name="50-50 Lef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smtClean="0"/>
              <a:t>Click icon to add picture</a:t>
            </a:r>
            <a:endParaRPr lang="en-US" dirty="0"/>
          </a:p>
        </p:txBody>
      </p:sp>
    </p:spTree>
    <p:extLst>
      <p:ext uri="{BB962C8B-B14F-4D97-AF65-F5344CB8AC3E}">
        <p14:creationId xmlns:p14="http://schemas.microsoft.com/office/powerpoint/2010/main" val="2368437572"/>
      </p:ext>
    </p:extLst>
  </p:cSld>
  <p:clrMapOvr>
    <a:masterClrMapping/>
  </p:clrMapOvr>
  <p:transition>
    <p:fade/>
  </p:transition>
  <p:timing>
    <p:tnLst>
      <p:par>
        <p:cTn id="1" dur="indefinite" restart="never" nodeType="tmRoot"/>
      </p:par>
    </p:tnLst>
  </p:timing>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8596703"/>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3224765"/>
      </p:ext>
    </p:extLst>
  </p:cSld>
  <p:clrMapOvr>
    <a:masterClrMapping/>
  </p:clrMapOvr>
  <p:transition>
    <p:fade/>
  </p:transition>
  <p:timing>
    <p:tnLst>
      <p:par>
        <p:cTn id="1" dur="indefinite" restart="never" nodeType="tmRoot"/>
      </p:par>
    </p:tnLst>
  </p:timing>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793379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741324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274204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13.xml><?xml version="1.0" encoding="utf-8"?>
<p:sldLayout xmlns:a="http://schemas.openxmlformats.org/drawingml/2006/main" xmlns:r="http://schemas.openxmlformats.org/officeDocument/2006/relationships" xmlns:p="http://schemas.openxmlformats.org/presentationml/2006/main">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192415"/>
            <a:ext cx="11653522" cy="2089751"/>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41592430"/>
      </p:ext>
    </p:extLst>
  </p:cSld>
  <p:clrMapOvr>
    <a:masterClrMapping/>
  </p:clrMapOvr>
  <p:transition>
    <p:fade/>
  </p:transition>
  <p:timing>
    <p:tnLst>
      <p:par>
        <p:cTn id="1" dur="indefinite" restart="never" nodeType="tmRoot"/>
      </p:par>
    </p:tnLst>
  </p:timing>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5874930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1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atin typeface="Segoe Pro" panose="020B0502040504020203" pitchFamily="34" charset="0"/>
              </a:defRPr>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Segoe Pro" panose="020B05020405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C4981CB6-C7F0-45E3-921B-28FD32A25A4F}" type="datetimeFigureOut">
              <a:rPr kumimoji="0" lang="en-US" sz="1800" b="0" i="0" u="none" strike="noStrike" kern="1200" cap="none" spc="0" normalizeH="0" baseline="0" noProof="0">
                <a:ln>
                  <a:noFill/>
                </a:ln>
                <a:solidFill>
                  <a:srgbClr val="505050"/>
                </a:solidFill>
                <a:effectLst/>
                <a:uLnTx/>
                <a:uFillTx/>
                <a:latin typeface="Segoe U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10/15/2015</a:t>
            </a:fld>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Tree>
    <p:extLst>
      <p:ext uri="{BB962C8B-B14F-4D97-AF65-F5344CB8AC3E}">
        <p14:creationId xmlns:p14="http://schemas.microsoft.com/office/powerpoint/2010/main" val="3624437229"/>
      </p:ext>
    </p:extLst>
  </p:cSld>
  <p:clrMapOvr>
    <a:masterClrMapping/>
  </p:clrMapOvr>
  <p:timing>
    <p:tnLst>
      <p:par>
        <p:cTn id="1" dur="indefinite" restart="never" nodeType="tmRoot"/>
      </p:par>
    </p:tnLst>
  </p:timing>
</p:sldLayout>
</file>

<file path=ppt/slideLayouts/slideLayout216.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atin typeface="Segoe Pro" panose="020B0502040504020203" pitchFamily="34" charset="0"/>
              </a:defRPr>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rgbClr val="505050"/>
                </a:solidFill>
                <a:latin typeface="Segoe Pro" panose="020B05020405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C4981CB6-C7F0-45E3-921B-28FD32A25A4F}" type="datetimeFigureOut">
              <a:rPr kumimoji="0" lang="en-US" sz="1800" b="0" i="0" u="none" strike="noStrike" kern="1200" cap="none" spc="0" normalizeH="0" baseline="0" noProof="0">
                <a:ln>
                  <a:noFill/>
                </a:ln>
                <a:solidFill>
                  <a:srgbClr val="505050"/>
                </a:solidFill>
                <a:effectLst/>
                <a:uLnTx/>
                <a:uFillTx/>
                <a:latin typeface="Segoe U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10/15/2015</a:t>
            </a:fld>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Tree>
    <p:extLst>
      <p:ext uri="{BB962C8B-B14F-4D97-AF65-F5344CB8AC3E}">
        <p14:creationId xmlns:p14="http://schemas.microsoft.com/office/powerpoint/2010/main" val="3264502293"/>
      </p:ext>
    </p:extLst>
  </p:cSld>
  <p:clrMapOvr>
    <a:masterClrMapping/>
  </p:clrMapOvr>
  <p:timing>
    <p:tnLst>
      <p:par>
        <p:cTn id="1" dur="indefinite" restart="never" nodeType="tmRoot"/>
      </p:par>
    </p:tnLst>
  </p:timing>
</p:sldLayout>
</file>

<file path=ppt/slideLayouts/slideLayout21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2274" y="91440"/>
            <a:ext cx="11149439" cy="822960"/>
          </a:xfrm>
        </p:spPr>
        <p:txBody>
          <a:bodyPr/>
          <a:lstStyle>
            <a:lvl1pPr>
              <a:defRPr sz="4800">
                <a:latin typeface="Segoe Pro" panose="020B0502040504020203"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a:xfrm>
            <a:off x="493524" y="1649281"/>
            <a:ext cx="11158587" cy="4525963"/>
          </a:xfrm>
        </p:spPr>
        <p:txBody>
          <a:bodyPr/>
          <a:lstStyle>
            <a:lvl1pPr marL="0" indent="0">
              <a:spcBef>
                <a:spcPts val="1200"/>
              </a:spcBef>
              <a:buFontTx/>
              <a:buNone/>
              <a:defRPr>
                <a:latin typeface="Segoe Pro" panose="020B0502040504020203" pitchFamily="34" charset="0"/>
              </a:defRPr>
            </a:lvl1pPr>
            <a:lvl2pPr marL="457200" indent="0">
              <a:spcBef>
                <a:spcPts val="1200"/>
              </a:spcBef>
              <a:buFontTx/>
              <a:buNone/>
              <a:defRPr>
                <a:solidFill>
                  <a:srgbClr val="0072C6"/>
                </a:solidFill>
                <a:latin typeface="Segoe Pro" panose="020B0502040504020203" pitchFamily="34" charset="0"/>
              </a:defRPr>
            </a:lvl2pPr>
            <a:lvl3pPr marL="914400" indent="0">
              <a:spcBef>
                <a:spcPts val="600"/>
              </a:spcBef>
              <a:buFontTx/>
              <a:buNone/>
              <a:defRPr>
                <a:solidFill>
                  <a:srgbClr val="505050"/>
                </a:solidFill>
                <a:latin typeface="Segoe Pro" panose="020B0502040504020203" pitchFamily="34" charset="0"/>
              </a:defRPr>
            </a:lvl3pPr>
            <a:lvl4pPr marL="1371600" indent="0">
              <a:buFontTx/>
              <a:buNone/>
              <a:defRPr>
                <a:latin typeface="Segoe Pro" panose="020B0502040504020203" pitchFamily="34" charset="0"/>
              </a:defRPr>
            </a:lvl4pPr>
            <a:lvl5pPr marL="1828800" indent="0">
              <a:buFontTx/>
              <a:buNone/>
              <a:defRPr>
                <a:latin typeface="Segoe Pro" panose="020B05020405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0" hasCustomPrompt="1"/>
          </p:nvPr>
        </p:nvSpPr>
        <p:spPr>
          <a:xfrm>
            <a:off x="503371" y="914401"/>
            <a:ext cx="11148740" cy="514351"/>
          </a:xfrm>
        </p:spPr>
        <p:txBody>
          <a:bodyPr/>
          <a:lstStyle>
            <a:lvl1pPr marL="0" indent="0">
              <a:buNone/>
              <a:defRPr sz="1800" cap="all" baseline="0">
                <a:solidFill>
                  <a:srgbClr val="0072C6">
                    <a:alpha val="99000"/>
                  </a:srgbClr>
                </a:solidFill>
                <a:latin typeface="Segoe Pro" panose="020B0502040504020203" pitchFamily="34" charset="0"/>
              </a:defRPr>
            </a:lvl1pPr>
            <a:lvl2pPr marL="285744" indent="0">
              <a:buNone/>
              <a:defRPr>
                <a:latin typeface="+mn-lt"/>
              </a:defRPr>
            </a:lvl2pPr>
            <a:lvl3pPr marL="514338" indent="0">
              <a:buNone/>
              <a:defRPr>
                <a:latin typeface="+mn-lt"/>
              </a:defRPr>
            </a:lvl3pPr>
            <a:lvl4pPr marL="742932" indent="0">
              <a:buNone/>
              <a:defRPr>
                <a:latin typeface="+mn-lt"/>
              </a:defRPr>
            </a:lvl4pPr>
            <a:lvl5pPr marL="971526" indent="0">
              <a:buNone/>
              <a:defRPr>
                <a:latin typeface="+mn-lt"/>
              </a:defRPr>
            </a:lvl5pPr>
          </a:lstStyle>
          <a:p>
            <a:pPr lvl="0"/>
            <a:r>
              <a:rPr lang="en-US" dirty="0" smtClean="0"/>
              <a:t>CLICK TO EDIT MASTER TEXT STYLES</a:t>
            </a:r>
            <a:endParaRPr lang="en-US" dirty="0"/>
          </a:p>
        </p:txBody>
      </p:sp>
    </p:spTree>
    <p:extLst>
      <p:ext uri="{BB962C8B-B14F-4D97-AF65-F5344CB8AC3E}">
        <p14:creationId xmlns:p14="http://schemas.microsoft.com/office/powerpoint/2010/main" val="676501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8.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9397688"/>
      </p:ext>
    </p:extLst>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01009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92426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2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425554"/>
      </p:ext>
    </p:extLst>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5541582"/>
      </p:ext>
    </p:extLst>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413061"/>
      </p:ext>
    </p:extLst>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173269" y="91441"/>
            <a:ext cx="11149439" cy="822960"/>
          </a:xfrm>
        </p:spPr>
        <p:txBody>
          <a:bodyPr/>
          <a:lstStyle>
            <a:lvl1pPr>
              <a:defRPr sz="4267">
                <a:latin typeface="+mj-lt"/>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03371" y="914402"/>
            <a:ext cx="11148740" cy="587375"/>
          </a:xfrm>
        </p:spPr>
        <p:txBody>
          <a:bodyPr/>
          <a:lstStyle>
            <a:lvl1pPr marL="0" indent="0">
              <a:buNone/>
              <a:defRPr sz="1800" cap="all" baseline="0">
                <a:solidFill>
                  <a:schemeClr val="bg2">
                    <a:lumMod val="75000"/>
                    <a:alpha val="99000"/>
                  </a:schemeClr>
                </a:solidFill>
                <a:latin typeface="+mn-lt"/>
              </a:defRPr>
            </a:lvl1pPr>
            <a:lvl2pPr marL="457189" indent="0">
              <a:buNone/>
              <a:defRPr/>
            </a:lvl2pPr>
            <a:lvl3pPr marL="914377" indent="0">
              <a:buNone/>
              <a:defRPr/>
            </a:lvl3pPr>
            <a:lvl4pPr marL="1371566" indent="0">
              <a:buNone/>
              <a:defRPr/>
            </a:lvl4pPr>
            <a:lvl5pPr marL="1828754" indent="0">
              <a:buNone/>
              <a:defRPr/>
            </a:lvl5pPr>
          </a:lstStyle>
          <a:p>
            <a:pPr lvl="0"/>
            <a:r>
              <a:rPr lang="en-US" smtClean="0"/>
              <a:t>Click to edit Master text styles</a:t>
            </a:r>
          </a:p>
        </p:txBody>
      </p:sp>
      <p:sp>
        <p:nvSpPr>
          <p:cNvPr id="21" name="TextBox 20"/>
          <p:cNvSpPr txBox="1"/>
          <p:nvPr userDrawn="1"/>
        </p:nvSpPr>
        <p:spPr>
          <a:xfrm>
            <a:off x="11785600" y="6313936"/>
            <a:ext cx="508000" cy="304800"/>
          </a:xfrm>
          <a:prstGeom prst="rect">
            <a:avLst/>
          </a:prstGeom>
          <a:noFill/>
        </p:spPr>
        <p:txBody>
          <a:bodyPr wrap="square" lIns="0" r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CE5B021-720C-4BC4-8055-8B9AD414961B}" type="slidenum">
              <a:rPr kumimoji="0" lang="en-US" sz="1467" b="0" i="0" u="none" strike="noStrike" kern="1200" cap="none" spc="0" normalizeH="0" baseline="0" noProof="0">
                <a:ln>
                  <a:noFill/>
                </a:ln>
                <a:solidFill>
                  <a:srgbClr val="808285">
                    <a:lumMod val="50000"/>
                    <a:alpha val="99000"/>
                  </a:srgbClr>
                </a:solidFill>
                <a:effectLst/>
                <a:uLnTx/>
                <a:uFillTx/>
                <a:latin typeface="Segoe UI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467" b="0" i="0" u="none" strike="noStrike" kern="1200" cap="none" spc="0" normalizeH="0" baseline="0" noProof="0" dirty="0">
              <a:ln>
                <a:noFill/>
              </a:ln>
              <a:solidFill>
                <a:srgbClr val="808285">
                  <a:lumMod val="50000"/>
                  <a:alpha val="99000"/>
                </a:srgbClr>
              </a:solidFill>
              <a:effectLst/>
              <a:uLnTx/>
              <a:uFillTx/>
              <a:latin typeface="Segoe UI Light"/>
              <a:ea typeface="+mn-ea"/>
              <a:cs typeface="+mn-cs"/>
            </a:endParaRPr>
          </a:p>
        </p:txBody>
      </p:sp>
    </p:spTree>
    <p:extLst>
      <p:ext uri="{BB962C8B-B14F-4D97-AF65-F5344CB8AC3E}">
        <p14:creationId xmlns:p14="http://schemas.microsoft.com/office/powerpoint/2010/main" val="2544714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4.xml><?xml version="1.0" encoding="utf-8"?>
<p:sldLayout xmlns:a="http://schemas.openxmlformats.org/drawingml/2006/main" xmlns:r="http://schemas.openxmlformats.org/officeDocument/2006/relationships" xmlns:p="http://schemas.openxmlformats.org/presentationml/2006/main" userDrawn="1">
  <p:cSld name="Content_wSubtitle_White">
    <p:spTree>
      <p:nvGrpSpPr>
        <p:cNvPr id="1" name=""/>
        <p:cNvGrpSpPr/>
        <p:nvPr/>
      </p:nvGrpSpPr>
      <p:grpSpPr>
        <a:xfrm>
          <a:off x="0" y="0"/>
          <a:ext cx="0" cy="0"/>
          <a:chOff x="0" y="0"/>
          <a:chExt cx="0" cy="0"/>
        </a:xfrm>
      </p:grpSpPr>
      <p:sp>
        <p:nvSpPr>
          <p:cNvPr id="2" name="Title 1"/>
          <p:cNvSpPr>
            <a:spLocks noGrp="1"/>
          </p:cNvSpPr>
          <p:nvPr>
            <p:ph type="title"/>
          </p:nvPr>
        </p:nvSpPr>
        <p:spPr>
          <a:xfrm>
            <a:off x="517380" y="388438"/>
            <a:ext cx="11153787" cy="553999"/>
          </a:xfrm>
          <a:prstGeom prst="rect">
            <a:avLst/>
          </a:prstGeom>
        </p:spPr>
        <p:txBody>
          <a:bodyPr lIns="0"/>
          <a:lstStyle>
            <a:lvl1pPr>
              <a:defRPr lang="en-US" sz="4000" b="0" kern="1200" cap="none" spc="-100" baseline="0" dirty="0">
                <a:ln w="3175">
                  <a:noFill/>
                </a:ln>
                <a:solidFill>
                  <a:schemeClr val="accent4">
                    <a:lumMod val="50000"/>
                    <a:alpha val="99000"/>
                  </a:schemeClr>
                </a:solidFill>
                <a:effectLst/>
                <a:latin typeface="+mj-lt"/>
                <a:ea typeface="+mn-ea"/>
                <a:cs typeface="Arial" charset="0"/>
              </a:defRPr>
            </a:lvl1pPr>
          </a:lstStyle>
          <a:p>
            <a:r>
              <a:rPr lang="en-US" dirty="0" smtClean="0"/>
              <a:t>Click to edit Master title style</a:t>
            </a:r>
            <a:endParaRPr lang="en-US" dirty="0"/>
          </a:p>
        </p:txBody>
      </p:sp>
      <p:sp>
        <p:nvSpPr>
          <p:cNvPr id="5" name="Rectangle 4"/>
          <p:cNvSpPr/>
          <p:nvPr userDrawn="1"/>
        </p:nvSpPr>
        <p:spPr>
          <a:xfrm rot="10800000" flipV="1">
            <a:off x="-7" y="6392421"/>
            <a:ext cx="12192003" cy="46557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88"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Light"/>
              <a:ea typeface="+mn-ea"/>
              <a:cs typeface="+mn-cs"/>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307518" y="6474502"/>
            <a:ext cx="731711" cy="266629"/>
          </a:xfrm>
          <a:prstGeom prst="rect">
            <a:avLst/>
          </a:prstGeom>
        </p:spPr>
      </p:pic>
      <p:sp>
        <p:nvSpPr>
          <p:cNvPr id="9" name="TextBox 8"/>
          <p:cNvSpPr txBox="1"/>
          <p:nvPr userDrawn="1"/>
        </p:nvSpPr>
        <p:spPr>
          <a:xfrm>
            <a:off x="255443" y="6588548"/>
            <a:ext cx="1021759" cy="138499"/>
          </a:xfrm>
          <a:prstGeom prst="rect">
            <a:avLst/>
          </a:prstGeom>
          <a:noFill/>
        </p:spPr>
        <p:txBody>
          <a:bodyPr wrap="square" lIns="0" tIns="0" rIns="0" bIns="0" rtlCol="0">
            <a:spAutoFit/>
          </a:bodyPr>
          <a:lstStyle/>
          <a:p>
            <a:pPr marL="0" marR="0" lvl="0" indent="0" algn="l" defTabSz="914188" rtl="0" eaLnBrk="1" fontAlgn="auto" latinLnBrk="0" hangingPunct="1">
              <a:lnSpc>
                <a:spcPct val="100000"/>
              </a:lnSpc>
              <a:spcBef>
                <a:spcPts val="0"/>
              </a:spcBef>
              <a:spcAft>
                <a:spcPts val="0"/>
              </a:spcAft>
              <a:buClrTx/>
              <a:buSzTx/>
              <a:buFontTx/>
              <a:buNone/>
              <a:tabLst/>
              <a:defRPr/>
            </a:pPr>
            <a:fld id="{D1FDF147-A34E-4605-92D6-A58348E56B3A}" type="slidenum">
              <a:rPr kumimoji="0" lang="en-US" sz="900" b="0" i="0" u="none" strike="noStrike" kern="1200" cap="none" spc="0" normalizeH="0" baseline="0" noProof="0">
                <a:ln>
                  <a:noFill/>
                </a:ln>
                <a:solidFill>
                  <a:srgbClr val="FFFFFF">
                    <a:alpha val="99000"/>
                  </a:srgbClr>
                </a:solidFill>
                <a:effectLst/>
                <a:uLnTx/>
                <a:uFillTx/>
                <a:latin typeface="Segoe UI Light"/>
                <a:ea typeface="+mn-ea"/>
                <a:cs typeface="+mn-cs"/>
              </a:rPr>
              <a:pPr marL="0" marR="0" lvl="0" indent="0" algn="l" defTabSz="914188"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err="1">
              <a:ln>
                <a:noFill/>
              </a:ln>
              <a:solidFill>
                <a:srgbClr val="FFFFFF">
                  <a:alpha val="99000"/>
                </a:srgbClr>
              </a:solidFill>
              <a:effectLst/>
              <a:uLnTx/>
              <a:uFillTx/>
              <a:latin typeface="Segoe UI Light"/>
              <a:ea typeface="+mn-ea"/>
              <a:cs typeface="+mn-cs"/>
            </a:endParaRPr>
          </a:p>
        </p:txBody>
      </p:sp>
      <p:sp>
        <p:nvSpPr>
          <p:cNvPr id="8" name="Text Placeholder 3"/>
          <p:cNvSpPr>
            <a:spLocks noGrp="1"/>
          </p:cNvSpPr>
          <p:nvPr>
            <p:ph type="body" sz="quarter" idx="11" hasCustomPrompt="1"/>
          </p:nvPr>
        </p:nvSpPr>
        <p:spPr>
          <a:xfrm>
            <a:off x="517381" y="972453"/>
            <a:ext cx="11145393" cy="346075"/>
          </a:xfrm>
          <a:prstGeom prst="rect">
            <a:avLst/>
          </a:prstGeom>
        </p:spPr>
        <p:txBody>
          <a:bodyPr lIns="0" rIns="0"/>
          <a:lstStyle>
            <a:lvl1pPr marL="0" indent="0">
              <a:lnSpc>
                <a:spcPct val="100000"/>
              </a:lnSpc>
              <a:buNone/>
              <a:defRPr lang="en-US" sz="1800" kern="1200" spc="0" baseline="0" dirty="0">
                <a:ln w="3175">
                  <a:noFill/>
                </a:ln>
                <a:solidFill>
                  <a:schemeClr val="tx2">
                    <a:alpha val="99000"/>
                  </a:schemeClr>
                </a:solidFill>
                <a:latin typeface="+mj-lt"/>
                <a:ea typeface="+mn-ea"/>
                <a:cs typeface="Arial" charset="0"/>
              </a:defRPr>
            </a:lvl1pPr>
          </a:lstStyle>
          <a:p>
            <a:pPr marL="0" marR="0" lvl="0" indent="0" algn="l" defTabSz="914188" rtl="0" eaLnBrk="1" fontAlgn="auto" latinLnBrk="0" hangingPunct="1">
              <a:lnSpc>
                <a:spcPct val="100000"/>
              </a:lnSpc>
              <a:spcBef>
                <a:spcPct val="20000"/>
              </a:spcBef>
              <a:spcAft>
                <a:spcPts val="0"/>
              </a:spcAft>
              <a:buClrTx/>
              <a:buSzPct val="90000"/>
              <a:buFont typeface="Arial" pitchFamily="34" charset="0"/>
              <a:buNone/>
              <a:tabLst/>
            </a:pPr>
            <a:r>
              <a:rPr lang="en-US" dirty="0" smtClean="0"/>
              <a:t>Click to add Subtitle</a:t>
            </a:r>
            <a:endParaRPr lang="en-US" dirty="0"/>
          </a:p>
        </p:txBody>
      </p:sp>
      <p:sp>
        <p:nvSpPr>
          <p:cNvPr id="10" name="Text Placeholder 5"/>
          <p:cNvSpPr>
            <a:spLocks noGrp="1"/>
          </p:cNvSpPr>
          <p:nvPr>
            <p:ph type="body" sz="quarter" idx="12"/>
          </p:nvPr>
        </p:nvSpPr>
        <p:spPr>
          <a:xfrm>
            <a:off x="521345" y="1499615"/>
            <a:ext cx="11149439" cy="4846320"/>
          </a:xfrm>
          <a:prstGeom prst="rect">
            <a:avLst/>
          </a:prstGeom>
        </p:spPr>
        <p:txBody>
          <a:bodyPr lIns="0" rIns="0"/>
          <a:lstStyle>
            <a:lvl1pPr>
              <a:defRPr spc="0">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06695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5.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98496"/>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076016494"/>
      </p:ext>
    </p:extLst>
  </p:cSld>
  <p:clrMapOvr>
    <a:masterClrMapping/>
  </p:clrMapOvr>
  <p:transition>
    <p:fade/>
  </p:transition>
  <p:timing>
    <p:tnLst>
      <p:par>
        <p:cTn id="1" dur="indefinite" restart="never" nodeType="tmRoot"/>
      </p:par>
    </p:tnLst>
  </p:timing>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Walkin">
    <p:bg bwMode="ltGray">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6" y="1"/>
            <a:ext cx="12191135" cy="6858487"/>
          </a:xfrm>
          <a:prstGeom prst="rect">
            <a:avLst/>
          </a:prstGeom>
        </p:spPr>
      </p:pic>
      <p:pic>
        <p:nvPicPr>
          <p:cNvPr id="2" name="Picture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gray">
          <a:xfrm>
            <a:off x="449323" y="6061767"/>
            <a:ext cx="1522404" cy="326167"/>
          </a:xfrm>
          <a:prstGeom prst="rect">
            <a:avLst/>
          </a:prstGeom>
        </p:spPr>
      </p:pic>
      <p:sp>
        <p:nvSpPr>
          <p:cNvPr id="4" name="Rectangle 3"/>
          <p:cNvSpPr/>
          <p:nvPr userDrawn="1"/>
        </p:nvSpPr>
        <p:spPr bwMode="auto">
          <a:xfrm>
            <a:off x="269239" y="1163068"/>
            <a:ext cx="5989135" cy="3735633"/>
          </a:xfrm>
          <a:prstGeom prst="rect">
            <a:avLst/>
          </a:pr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l" defTabSz="914080" rtl="0" eaLnBrk="1" fontAlgn="base" latinLnBrk="0" hangingPunct="1">
              <a:lnSpc>
                <a:spcPct val="90000"/>
              </a:lnSpc>
              <a:spcBef>
                <a:spcPct val="0"/>
              </a:spcBef>
              <a:spcAft>
                <a:spcPct val="0"/>
              </a:spcAft>
              <a:buClrTx/>
              <a:buSzTx/>
              <a:buFontTx/>
              <a:buNone/>
              <a:tabLst/>
              <a:defRPr/>
            </a:pPr>
            <a:r>
              <a:rPr kumimoji="0" lang="en-US" sz="5883"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Perceptive Pixel (PPI) Strategic Customer Briefing</a:t>
            </a:r>
            <a:br>
              <a:rPr kumimoji="0" lang="en-US" sz="5883"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br>
            <a:endParaRPr kumimoji="0" lang="en-US" sz="4313"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endParaRPr>
          </a:p>
          <a:p>
            <a:pPr marL="0" marR="0" lvl="0" indent="0" algn="l" defTabSz="914080" rtl="0" eaLnBrk="1" fontAlgn="base" latinLnBrk="0" hangingPunct="1">
              <a:lnSpc>
                <a:spcPct val="90000"/>
              </a:lnSpc>
              <a:spcBef>
                <a:spcPct val="0"/>
              </a:spcBef>
              <a:spcAft>
                <a:spcPct val="0"/>
              </a:spcAft>
              <a:buClrTx/>
              <a:buSzTx/>
              <a:buFontTx/>
              <a:buNone/>
              <a:tabLst/>
              <a:defRPr/>
            </a:pPr>
            <a:r>
              <a:rPr kumimoji="0" lang="en-US" sz="2353"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November 18th – 20th, 2014</a:t>
            </a:r>
          </a:p>
        </p:txBody>
      </p:sp>
    </p:spTree>
    <p:extLst>
      <p:ext uri="{BB962C8B-B14F-4D97-AF65-F5344CB8AC3E}">
        <p14:creationId xmlns:p14="http://schemas.microsoft.com/office/powerpoint/2010/main" val="3936708904"/>
      </p:ext>
    </p:extLst>
  </p:cSld>
  <p:clrMapOvr>
    <a:masterClrMapping/>
  </p:clrMapOvr>
  <p:transition spd="med">
    <p:pull/>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Title Slide Photo">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7419" b="7252"/>
          <a:stretch/>
        </p:blipFill>
        <p:spPr>
          <a:xfrm>
            <a:off x="0" y="-7876"/>
            <a:ext cx="12192000" cy="6873659"/>
          </a:xfrm>
          <a:prstGeom prst="rect">
            <a:avLst/>
          </a:prstGeom>
        </p:spPr>
      </p:pic>
      <p:sp>
        <p:nvSpPr>
          <p:cNvPr id="18" name="Rectangle 17"/>
          <p:cNvSpPr/>
          <p:nvPr userDrawn="1"/>
        </p:nvSpPr>
        <p:spPr bwMode="gray">
          <a:xfrm>
            <a:off x="269239" y="1187621"/>
            <a:ext cx="6274975" cy="3586208"/>
          </a:xfrm>
          <a:prstGeom prst="rect">
            <a:avLst/>
          </a:pr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8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ltGray">
          <a:xfrm>
            <a:off x="267683" y="1187620"/>
            <a:ext cx="6276531" cy="2062069"/>
          </a:xfrm>
          <a:noFill/>
        </p:spPr>
        <p:txBody>
          <a:bodyPr vert="horz" wrap="square" lIns="146304" tIns="91440" rIns="146304" bIns="91440" rtlCol="0" anchor="t" anchorCtr="0">
            <a:noAutofit/>
          </a:bodyPr>
          <a:lstStyle>
            <a:lvl1pPr>
              <a:defRPr lang="en-US" sz="5883" spc="-99"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239" y="3249691"/>
            <a:ext cx="6274975" cy="1524136"/>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gray">
          <a:xfrm>
            <a:off x="449323" y="6061767"/>
            <a:ext cx="1522404" cy="326167"/>
          </a:xfrm>
          <a:prstGeom prst="rect">
            <a:avLst/>
          </a:prstGeom>
        </p:spPr>
      </p:pic>
    </p:spTree>
    <p:extLst>
      <p:ext uri="{BB962C8B-B14F-4D97-AF65-F5344CB8AC3E}">
        <p14:creationId xmlns:p14="http://schemas.microsoft.com/office/powerpoint/2010/main" val="1160649457"/>
      </p:ext>
    </p:extLst>
  </p:cSld>
  <p:clrMapOvr>
    <a:masterClrMapping/>
  </p:clrMapOvr>
  <p:transition spd="med">
    <p:pull/>
  </p:transition>
  <p:timing>
    <p:tnLst>
      <p:par>
        <p:cTn id="1" dur="indefinite" restart="never" nodeType="tmRoot"/>
      </p:par>
    </p:tnLst>
  </p:timing>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2"/>
            <a:ext cx="6273419"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303" y="2075841"/>
            <a:ext cx="9860611" cy="1801436"/>
          </a:xfrm>
          <a:noFill/>
        </p:spPr>
        <p:txBody>
          <a:bodyPr lIns="146304" tIns="91440" rIns="146304" bIns="91440" anchor="t" anchorCtr="0"/>
          <a:lstStyle>
            <a:lvl1pPr>
              <a:defRPr sz="5883" spc="-99"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449323" y="6061767"/>
            <a:ext cx="1522404" cy="326167"/>
          </a:xfrm>
          <a:prstGeom prst="rect">
            <a:avLst/>
          </a:prstGeom>
        </p:spPr>
      </p:pic>
    </p:spTree>
    <p:extLst>
      <p:ext uri="{BB962C8B-B14F-4D97-AF65-F5344CB8AC3E}">
        <p14:creationId xmlns:p14="http://schemas.microsoft.com/office/powerpoint/2010/main" val="2811422771"/>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4" name="Rectangle 3"/>
          <p:cNvSpPr/>
          <p:nvPr userDrawn="1"/>
        </p:nvSpPr>
        <p:spPr bwMode="auto">
          <a:xfrm>
            <a:off x="269301" y="1187644"/>
            <a:ext cx="9860611"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8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1" y="1186357"/>
            <a:ext cx="9859116" cy="2697988"/>
          </a:xfrm>
          <a:noFill/>
        </p:spPr>
        <p:txBody>
          <a:bodyPr tIns="91440" bIns="91440" anchor="t" anchorCtr="0"/>
          <a:lstStyle>
            <a:lvl1pPr>
              <a:defRPr sz="7058" spc="-99" baseline="0">
                <a:gradFill>
                  <a:gsLst>
                    <a:gs pos="91241">
                      <a:schemeClr val="tx1"/>
                    </a:gs>
                    <a:gs pos="57000">
                      <a:schemeClr val="tx1"/>
                    </a:gs>
                    <a:gs pos="18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240" y="3877278"/>
            <a:ext cx="9860675" cy="1793881"/>
          </a:xfrm>
          <a:noFill/>
        </p:spPr>
        <p:txBody>
          <a:bodyPr lIns="182880" tIns="146304" rIns="182880" bIns="146304">
            <a:noAutofit/>
          </a:bodyPr>
          <a:lstStyle>
            <a:lvl1pPr marL="0" indent="0">
              <a:spcBef>
                <a:spcPts val="0"/>
              </a:spcBef>
              <a:buNone/>
              <a:defRPr sz="3529" spc="0" baseline="0">
                <a:gradFill>
                  <a:gsLst>
                    <a:gs pos="91241">
                      <a:schemeClr val="tx1"/>
                    </a:gs>
                    <a:gs pos="57000">
                      <a:schemeClr val="tx1"/>
                    </a:gs>
                    <a:gs pos="18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4056019952"/>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1350846"/>
      </p:ext>
    </p:extLst>
  </p:cSld>
  <p:clrMapOvr>
    <a:masterClrMapping/>
  </p:clrMapOvr>
  <p:transition>
    <p:fade/>
  </p:transition>
  <p:timing>
    <p:tnLst>
      <p:par>
        <p:cTn id="1" dur="indefinite" restart="never" nodeType="tmRoot"/>
      </p:par>
    </p:tnLst>
  </p:timing>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1" y="1187644"/>
            <a:ext cx="9860611"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8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1" y="1186357"/>
            <a:ext cx="9859116" cy="2697988"/>
          </a:xfrm>
          <a:noFill/>
        </p:spPr>
        <p:txBody>
          <a:bodyPr tIns="91440" bIns="91440" anchor="t" anchorCtr="0"/>
          <a:lstStyle>
            <a:lvl1pPr>
              <a:defRPr sz="7058" spc="-99" baseline="0">
                <a:gradFill>
                  <a:gsLst>
                    <a:gs pos="91241">
                      <a:schemeClr val="tx1"/>
                    </a:gs>
                    <a:gs pos="57000">
                      <a:schemeClr val="tx1"/>
                    </a:gs>
                    <a:gs pos="1800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384837218"/>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796217"/>
          </a:xfrm>
          <a:noFill/>
        </p:spPr>
        <p:txBody>
          <a:bodyPr tIns="91440" bIns="91440" anchor="t" anchorCtr="0"/>
          <a:lstStyle>
            <a:lvl1pPr>
              <a:defRPr sz="8626" spc="-99"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230030206"/>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796217"/>
          </a:xfrm>
          <a:noFill/>
        </p:spPr>
        <p:txBody>
          <a:bodyPr tIns="91440" bIns="91440" anchor="t" anchorCtr="0"/>
          <a:lstStyle>
            <a:lvl1pPr algn="l" defTabSz="914344" rtl="0" eaLnBrk="1" latinLnBrk="0" hangingPunct="1">
              <a:lnSpc>
                <a:spcPct val="90000"/>
              </a:lnSpc>
              <a:spcBef>
                <a:spcPct val="0"/>
              </a:spcBef>
              <a:buNone/>
              <a:defRPr lang="en-US" sz="8626" b="0" kern="1200" cap="none" spc="-99"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806402279"/>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796217"/>
          </a:xfrm>
          <a:noFill/>
        </p:spPr>
        <p:txBody>
          <a:bodyPr tIns="91440" bIns="91440" anchor="t" anchorCtr="0"/>
          <a:lstStyle>
            <a:lvl1pPr algn="l" defTabSz="914344" rtl="0" eaLnBrk="1" latinLnBrk="0" hangingPunct="1">
              <a:lnSpc>
                <a:spcPct val="90000"/>
              </a:lnSpc>
              <a:spcBef>
                <a:spcPct val="0"/>
              </a:spcBef>
              <a:buNone/>
              <a:defRPr lang="en-US" sz="8626" b="0" kern="1200" cap="none" spc="-99"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892343103"/>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8"/>
            <a:ext cx="11655840" cy="2050989"/>
          </a:xfrm>
        </p:spPr>
        <p:txBody>
          <a:bodyPr/>
          <a:lstStyle>
            <a:lvl1pPr marL="0" indent="0">
              <a:buNone/>
              <a:defRPr/>
            </a:lvl1pPr>
            <a:lvl2pPr marL="28011" indent="0">
              <a:buNone/>
              <a:defRPr sz="1961"/>
            </a:lvl2pPr>
            <a:lvl3pPr marL="219423" indent="0">
              <a:buNone/>
              <a:defRPr sz="1961"/>
            </a:lvl3pPr>
            <a:lvl4pPr marL="466856" indent="0">
              <a:buNone/>
              <a:defRPr sz="1765"/>
            </a:lvl4pPr>
            <a:lvl5pPr marL="725183"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9170890"/>
      </p:ext>
    </p:extLst>
  </p:cSld>
  <p:clrMapOvr>
    <a:masterClrMapping/>
  </p:clrMapOvr>
  <p:transition spd="med">
    <p:pull/>
  </p:transition>
  <p:timing>
    <p:tnLst>
      <p:par>
        <p:cTn id="1" dur="indefinite" restart="never" nodeType="tmRoot"/>
      </p:par>
    </p:tnLst>
  </p:timing>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8"/>
            <a:ext cx="11655840" cy="2050989"/>
          </a:xfrm>
        </p:spPr>
        <p:txBody>
          <a:bodyPr/>
          <a:lstStyle>
            <a:lvl1pPr marL="0" indent="0">
              <a:buNone/>
              <a:defRPr>
                <a:gradFill>
                  <a:gsLst>
                    <a:gs pos="2920">
                      <a:schemeClr val="tx2"/>
                    </a:gs>
                    <a:gs pos="39000">
                      <a:schemeClr val="tx2"/>
                    </a:gs>
                  </a:gsLst>
                  <a:lin ang="5400000" scaled="0"/>
                </a:gradFill>
              </a:defRPr>
            </a:lvl1pPr>
            <a:lvl2pPr marL="28011" indent="0">
              <a:buNone/>
              <a:defRPr sz="1961"/>
            </a:lvl2pPr>
            <a:lvl3pPr marL="219423" indent="0">
              <a:buNone/>
              <a:defRPr sz="1961"/>
            </a:lvl3pPr>
            <a:lvl4pPr marL="466856" indent="0">
              <a:buNone/>
              <a:defRPr sz="1765"/>
            </a:lvl4pPr>
            <a:lvl5pPr marL="725183"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18765844"/>
      </p:ext>
    </p:extLst>
  </p:cSld>
  <p:clrMapOvr>
    <a:masterClrMapping/>
  </p:clrMapOvr>
  <p:transition spd="med">
    <p:pull/>
  </p:transition>
  <p:timing>
    <p:tnLst>
      <p:par>
        <p:cTn id="1" dur="indefinite" restart="never" nodeType="tmRoot"/>
      </p:par>
    </p:tnLst>
  </p:timing>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8"/>
            <a:ext cx="11653523" cy="2249847"/>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96906072"/>
      </p:ext>
    </p:extLst>
  </p:cSld>
  <p:clrMapOvr>
    <a:masterClrMapping/>
  </p:clrMapOvr>
  <p:transition spd="med">
    <p:pull/>
  </p:transition>
  <p:timing>
    <p:tnLst>
      <p:par>
        <p:cTn id="1" dur="indefinite" restart="never" nodeType="tmRoot"/>
      </p:par>
    </p:tnLst>
  </p:timing>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8"/>
            <a:ext cx="11653523" cy="2249847"/>
          </a:xfrm>
        </p:spPr>
        <p:txBody>
          <a:bodyPr>
            <a:spAutoFit/>
          </a:bodyPr>
          <a:lstStyle>
            <a:lvl1pPr>
              <a:buClr>
                <a:schemeClr val="tx2"/>
              </a:buClr>
              <a:defRPr>
                <a:gradFill>
                  <a:gsLst>
                    <a:gs pos="13869">
                      <a:schemeClr val="tx2"/>
                    </a:gs>
                    <a:gs pos="42000">
                      <a:schemeClr val="tx2"/>
                    </a:gs>
                  </a:gsLst>
                  <a:lin ang="5400000" scaled="0"/>
                </a:gradFill>
              </a:defRPr>
            </a:lvl1pPr>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09959759"/>
      </p:ext>
    </p:extLst>
  </p:cSld>
  <p:clrMapOvr>
    <a:masterClrMapping/>
  </p:clrMapOvr>
  <p:transition spd="med">
    <p:pull/>
  </p:transition>
  <p:timing>
    <p:tnLst>
      <p:par>
        <p:cTn id="1" dur="indefinite" restart="never" nodeType="tmRoot"/>
      </p:par>
    </p:tnLst>
  </p:timing>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7"/>
            <a:ext cx="5378548" cy="2551809"/>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4" indent="0">
              <a:buNone/>
              <a:tabLst/>
              <a:defRPr sz="1961"/>
            </a:lvl3pPr>
            <a:lvl4pPr marL="451295" indent="0">
              <a:buNone/>
              <a:defRPr/>
            </a:lvl4pPr>
            <a:lvl5pPr marL="672274"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7"/>
            <a:ext cx="5378548" cy="2551809"/>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4" indent="0">
              <a:buNone/>
              <a:tabLst/>
              <a:defRPr sz="1961"/>
            </a:lvl3pPr>
            <a:lvl4pPr marL="451295" indent="0">
              <a:buNone/>
              <a:defRPr/>
            </a:lvl4pPr>
            <a:lvl5pPr marL="672274"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08297615"/>
      </p:ext>
    </p:extLst>
  </p:cSld>
  <p:clrMapOvr>
    <a:masterClrMapping/>
  </p:clrMapOvr>
  <p:transition spd="med">
    <p:pull/>
  </p:transition>
  <p:timing>
    <p:tnLst>
      <p:par>
        <p:cTn id="1" dur="indefinite" restart="never" nodeType="tmRoot"/>
      </p:par>
    </p:tnLst>
  </p:timing>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7"/>
            <a:ext cx="5378548" cy="2551809"/>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4" indent="0">
              <a:buNone/>
              <a:tabLst/>
              <a:defRPr sz="1961"/>
            </a:lvl3pPr>
            <a:lvl4pPr marL="451295" indent="0">
              <a:buNone/>
              <a:defRPr/>
            </a:lvl4pPr>
            <a:lvl5pPr marL="672274"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7"/>
            <a:ext cx="5378548" cy="2551809"/>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4" indent="0">
              <a:buNone/>
              <a:tabLst/>
              <a:defRPr sz="1961"/>
            </a:lvl3pPr>
            <a:lvl4pPr marL="451295" indent="0">
              <a:buNone/>
              <a:defRPr/>
            </a:lvl4pPr>
            <a:lvl5pPr marL="672274"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43611548"/>
      </p:ext>
    </p:extLst>
  </p:cSld>
  <p:clrMapOvr>
    <a:masterClrMapping/>
  </p:clrMapOvr>
  <p:transition spd="med">
    <p:pull/>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2015 </a:t>
            </a:r>
            <a:r>
              <a:rPr lang="en-US" sz="686" dirty="0">
                <a:gradFill>
                  <a:gsLst>
                    <a:gs pos="0">
                      <a:srgbClr val="FFFFFF"/>
                    </a:gs>
                    <a:gs pos="100000">
                      <a:srgbClr val="FFFFFF"/>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206540294"/>
      </p:ext>
    </p:extLst>
  </p:cSld>
  <p:clrMapOvr>
    <a:masterClrMapping/>
  </p:clrMapOvr>
  <p:transition>
    <p:fade/>
  </p:transition>
  <p:timing>
    <p:tnLst>
      <p:par>
        <p:cTn id="1" dur="indefinite" restart="never" nodeType="tmRoot"/>
      </p:par>
    </p:tnLst>
  </p:timing>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6"/>
            <a:ext cx="5378548" cy="2618152"/>
          </a:xfrm>
        </p:spPr>
        <p:txBody>
          <a:bodyPr wrap="square">
            <a:spAutoFit/>
          </a:bodyPr>
          <a:lstStyle>
            <a:lvl1pPr marL="281670" indent="-281670">
              <a:spcBef>
                <a:spcPts val="1200"/>
              </a:spcBef>
              <a:buClr>
                <a:schemeClr val="tx1"/>
              </a:buClr>
              <a:buFont typeface="Wingdings" panose="05000000000000000000" pitchFamily="2" charset="2"/>
              <a:buChar char="§"/>
              <a:defRPr sz="3529"/>
            </a:lvl1pPr>
            <a:lvl2pPr marL="520690" indent="-228596">
              <a:defRPr sz="2353"/>
            </a:lvl2pPr>
            <a:lvl3pPr marL="685786" indent="-165097">
              <a:tabLst/>
              <a:defRPr sz="1961"/>
            </a:lvl3pPr>
            <a:lvl4pPr marL="863581" indent="-177797">
              <a:defRPr/>
            </a:lvl4pPr>
            <a:lvl5pPr marL="1028678" indent="-16509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6"/>
            <a:ext cx="5378548" cy="2618152"/>
          </a:xfrm>
        </p:spPr>
        <p:txBody>
          <a:bodyPr wrap="square">
            <a:spAutoFit/>
          </a:bodyPr>
          <a:lstStyle>
            <a:lvl1pPr marL="281670" indent="-281670">
              <a:spcBef>
                <a:spcPts val="1200"/>
              </a:spcBef>
              <a:buClr>
                <a:schemeClr val="tx1"/>
              </a:buClr>
              <a:buFont typeface="Wingdings" panose="05000000000000000000" pitchFamily="2" charset="2"/>
              <a:buChar char="§"/>
              <a:defRPr sz="3529"/>
            </a:lvl1pPr>
            <a:lvl2pPr marL="520690" indent="-228596">
              <a:defRPr sz="2353"/>
            </a:lvl2pPr>
            <a:lvl3pPr marL="685786" indent="-165097">
              <a:tabLst/>
              <a:defRPr sz="1961"/>
            </a:lvl3pPr>
            <a:lvl4pPr marL="863581" indent="-177797">
              <a:defRPr/>
            </a:lvl4pPr>
            <a:lvl5pPr marL="1028678" indent="-16509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55267744"/>
      </p:ext>
    </p:extLst>
  </p:cSld>
  <p:clrMapOvr>
    <a:masterClrMapping/>
  </p:clrMapOvr>
  <p:transition spd="med">
    <p:pull/>
  </p:transition>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7"/>
            <a:ext cx="5378548" cy="2618152"/>
          </a:xfrm>
        </p:spPr>
        <p:txBody>
          <a:bodyPr wrap="square">
            <a:spAutoFit/>
          </a:bodyPr>
          <a:lstStyle>
            <a:lvl1pPr marL="281670" indent="-281670">
              <a:spcBef>
                <a:spcPts val="1200"/>
              </a:spcBef>
              <a:buClr>
                <a:schemeClr val="tx2"/>
              </a:buClr>
              <a:buFont typeface="Wingdings" panose="05000000000000000000" pitchFamily="2" charset="2"/>
              <a:buChar char="§"/>
              <a:defRPr sz="3529">
                <a:gradFill>
                  <a:gsLst>
                    <a:gs pos="5109">
                      <a:schemeClr val="tx2"/>
                    </a:gs>
                    <a:gs pos="100000">
                      <a:schemeClr val="tx2"/>
                    </a:gs>
                  </a:gsLst>
                  <a:lin ang="5400000" scaled="0"/>
                </a:gradFill>
              </a:defRPr>
            </a:lvl1pPr>
            <a:lvl2pPr marL="520690" indent="-228596">
              <a:defRPr sz="2353"/>
            </a:lvl2pPr>
            <a:lvl3pPr marL="685786" indent="-165097">
              <a:tabLst/>
              <a:defRPr sz="1961"/>
            </a:lvl3pPr>
            <a:lvl4pPr marL="863581" indent="-177797">
              <a:defRPr/>
            </a:lvl4pPr>
            <a:lvl5pPr marL="1028678" indent="-16509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7"/>
            <a:ext cx="5378548" cy="2618152"/>
          </a:xfrm>
        </p:spPr>
        <p:txBody>
          <a:bodyPr wrap="square">
            <a:spAutoFit/>
          </a:bodyPr>
          <a:lstStyle>
            <a:lvl1pPr marL="281670" indent="-281670">
              <a:spcBef>
                <a:spcPts val="1200"/>
              </a:spcBef>
              <a:buClr>
                <a:schemeClr val="tx2"/>
              </a:buClr>
              <a:buFont typeface="Wingdings" panose="05000000000000000000" pitchFamily="2" charset="2"/>
              <a:buChar char="§"/>
              <a:defRPr sz="3529">
                <a:gradFill>
                  <a:gsLst>
                    <a:gs pos="5109">
                      <a:schemeClr val="tx2"/>
                    </a:gs>
                    <a:gs pos="100000">
                      <a:schemeClr val="tx2"/>
                    </a:gs>
                  </a:gsLst>
                  <a:lin ang="5400000" scaled="0"/>
                </a:gradFill>
              </a:defRPr>
            </a:lvl1pPr>
            <a:lvl2pPr marL="520690" indent="-228596">
              <a:defRPr sz="2353"/>
            </a:lvl2pPr>
            <a:lvl3pPr marL="685786" indent="-165097">
              <a:tabLst/>
              <a:defRPr sz="1961"/>
            </a:lvl3pPr>
            <a:lvl4pPr marL="863581" indent="-177797">
              <a:defRPr/>
            </a:lvl4pPr>
            <a:lvl5pPr marL="1028678" indent="-16509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01634023"/>
      </p:ext>
    </p:extLst>
  </p:cSld>
  <p:clrMapOvr>
    <a:masterClrMapping/>
  </p:clrMapOvr>
  <p:transition spd="med">
    <p:pull/>
  </p:transition>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64997175"/>
      </p:ext>
    </p:extLst>
  </p:cSld>
  <p:clrMapOvr>
    <a:masterClrMapping/>
  </p:clrMapOvr>
  <p:transition spd="med">
    <p:pull/>
  </p:transition>
  <p:timing>
    <p:tnLst>
      <p:par>
        <p:cTn id="1" dur="indefinite" restart="never" nodeType="tmRoot"/>
      </p:par>
    </p:tnLst>
  </p:timing>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2"/>
            <a:ext cx="11655840" cy="899665"/>
          </a:xfrm>
        </p:spPr>
        <p:txBody>
          <a:bodyPr/>
          <a:lstStyle>
            <a:lvl1pPr>
              <a:defRPr sz="7058" baseline="0"/>
            </a:lvl1pPr>
          </a:lstStyle>
          <a:p>
            <a:r>
              <a:rPr lang="en-US" smtClean="0"/>
              <a:t>Click to edit Master title style</a:t>
            </a:r>
            <a:endParaRPr lang="en-US" dirty="0"/>
          </a:p>
        </p:txBody>
      </p:sp>
    </p:spTree>
    <p:extLst>
      <p:ext uri="{BB962C8B-B14F-4D97-AF65-F5344CB8AC3E}">
        <p14:creationId xmlns:p14="http://schemas.microsoft.com/office/powerpoint/2010/main" val="2479304926"/>
      </p:ext>
    </p:extLst>
  </p:cSld>
  <p:clrMapOvr>
    <a:masterClrMapping/>
  </p:clrMapOvr>
  <p:transition spd="med">
    <p:pull/>
  </p:transition>
  <p:timing>
    <p:tnLst>
      <p:par>
        <p:cTn id="1" dur="indefinite" restart="never" nodeType="tmRoot"/>
      </p:par>
    </p:tnLst>
  </p:timing>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3" baseline="0"/>
            </a:lvl1pPr>
          </a:lstStyle>
          <a:p>
            <a:r>
              <a:rPr lang="en-US" smtClean="0"/>
              <a:t>Click to edit Master title style</a:t>
            </a:r>
            <a:endParaRPr lang="en-US" dirty="0"/>
          </a:p>
        </p:txBody>
      </p:sp>
    </p:spTree>
    <p:extLst>
      <p:ext uri="{BB962C8B-B14F-4D97-AF65-F5344CB8AC3E}">
        <p14:creationId xmlns:p14="http://schemas.microsoft.com/office/powerpoint/2010/main" val="3143771344"/>
      </p:ext>
    </p:extLst>
  </p:cSld>
  <p:clrMapOvr>
    <a:masterClrMapping/>
  </p:clrMapOvr>
  <p:transition spd="med">
    <p:pull/>
  </p:transition>
  <p:timing>
    <p:tnLst>
      <p:par>
        <p:cTn id="1" dur="indefinite" restart="never" nodeType="tmRoot"/>
      </p:par>
    </p:tnLst>
  </p:timing>
</p:sldLayout>
</file>

<file path=ppt/slideLayouts/slideLayout245.xml><?xml version="1.0" encoding="utf-8"?>
<p:sldLayout xmlns:a="http://schemas.openxmlformats.org/drawingml/2006/main" xmlns:r="http://schemas.openxmlformats.org/officeDocument/2006/relationships" xmlns:p="http://schemas.openxmlformats.org/presentationml/2006/main" showMasterSp="0" preserve="1" userDrawn="1">
  <p:cSld name="Fact Layout_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3" baseline="0"/>
            </a:lvl1pPr>
          </a:lstStyle>
          <a:p>
            <a:r>
              <a:rPr lang="en-US" smtClean="0"/>
              <a:t>Click to edit Master title style</a:t>
            </a:r>
            <a:endParaRPr lang="en-US" dirty="0"/>
          </a:p>
        </p:txBody>
      </p:sp>
    </p:spTree>
    <p:extLst>
      <p:ext uri="{BB962C8B-B14F-4D97-AF65-F5344CB8AC3E}">
        <p14:creationId xmlns:p14="http://schemas.microsoft.com/office/powerpoint/2010/main" val="3750471486"/>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50"/>
            <a:ext cx="9860672" cy="899665"/>
          </a:xfrm>
        </p:spPr>
        <p:txBody>
          <a:bodyPr/>
          <a:lstStyle>
            <a:lvl1pPr marL="228761" indent="-228761">
              <a:defRPr sz="5883"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5025985"/>
            <a:ext cx="5378549" cy="1053622"/>
          </a:xfrm>
        </p:spPr>
        <p:txBody>
          <a:bodyPr/>
          <a:lstStyle>
            <a:lvl1pPr marL="0" indent="0">
              <a:spcBef>
                <a:spcPts val="0"/>
              </a:spcBef>
              <a:buNone/>
              <a:defRPr sz="3137"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578510631"/>
      </p:ext>
    </p:extLst>
  </p:cSld>
  <p:clrMapOvr>
    <a:masterClrMapping/>
  </p:clrMapOvr>
  <p:transition spd="med">
    <p:pull/>
  </p:transition>
  <p:timing>
    <p:tnLst>
      <p:par>
        <p:cTn id="1" dur="indefinite" restart="never" nodeType="tmRoot"/>
      </p:par>
    </p:tnLst>
  </p:timing>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Quote Layout_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4"/>
            <a:ext cx="9860672" cy="899665"/>
          </a:xfrm>
        </p:spPr>
        <p:txBody>
          <a:bodyPr/>
          <a:lstStyle>
            <a:lvl1pPr marL="277001" indent="-277001">
              <a:tabLst>
                <a:tab pos="277001" algn="l"/>
              </a:tabLst>
              <a:defRPr sz="5883"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4773814"/>
            <a:ext cx="5378549" cy="1053622"/>
          </a:xfrm>
        </p:spPr>
        <p:txBody>
          <a:bodyPr/>
          <a:lstStyle>
            <a:lvl1pPr marL="0" indent="0">
              <a:spcBef>
                <a:spcPts val="0"/>
              </a:spcBef>
              <a:buNone/>
              <a:defRPr sz="3137"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143751355"/>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8008"/>
          </a:xfrm>
        </p:spPr>
        <p:txBody>
          <a:bodyPr/>
          <a:lstStyle>
            <a:lvl1pPr marL="0" indent="0">
              <a:buNone/>
              <a:defRPr sz="5295">
                <a:gradFill>
                  <a:gsLst>
                    <a:gs pos="3333">
                      <a:schemeClr val="tx1"/>
                    </a:gs>
                    <a:gs pos="39000">
                      <a:schemeClr val="tx1"/>
                    </a:gs>
                  </a:gsLst>
                  <a:lin ang="5400000" scaled="0"/>
                </a:gradFill>
              </a:defRPr>
            </a:lvl1pPr>
            <a:lvl2pPr marL="0" indent="0">
              <a:buFontTx/>
              <a:buNone/>
              <a:defRPr sz="1961"/>
            </a:lvl2pPr>
            <a:lvl3pPr marL="224092" indent="0">
              <a:buNone/>
              <a:defRPr/>
            </a:lvl3pPr>
            <a:lvl4pPr marL="448182" indent="0">
              <a:buNone/>
              <a:defRPr/>
            </a:lvl4pPr>
            <a:lvl5pPr marL="672274" indent="0">
              <a:buNone/>
              <a:defRPr/>
            </a:lvl5pPr>
          </a:lstStyle>
          <a:p>
            <a:pPr lvl="0"/>
            <a:r>
              <a:rPr lang="en-US" smtClean="0"/>
              <a:t>Click to edit Master text styles</a:t>
            </a:r>
          </a:p>
        </p:txBody>
      </p:sp>
      <p:sp>
        <p:nvSpPr>
          <p:cNvPr id="4" name="Title 1"/>
          <p:cNvSpPr>
            <a:spLocks noGrp="1"/>
          </p:cNvSpPr>
          <p:nvPr>
            <p:ph type="title"/>
          </p:nvPr>
        </p:nvSpPr>
        <p:spPr>
          <a:xfrm>
            <a:off x="277021" y="1187622"/>
            <a:ext cx="11655840" cy="899665"/>
          </a:xfrm>
        </p:spPr>
        <p:txBody>
          <a:bodyPr/>
          <a:lstStyle>
            <a:lvl1pPr>
              <a:defRPr sz="7058"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073868001"/>
      </p:ext>
    </p:extLst>
  </p:cSld>
  <p:clrMapOvr>
    <a:masterClrMapping/>
  </p:clrMapOvr>
  <p:transition spd="med">
    <p:pull/>
  </p:transition>
  <p:timing>
    <p:tnLst>
      <p:par>
        <p:cTn id="1" dur="indefinite" restart="never" nodeType="tmRoot"/>
      </p:par>
    </p:tnLst>
  </p:timing>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763531"/>
          </a:xfrm>
        </p:spPr>
        <p:txBody>
          <a:bodyPr/>
          <a:lstStyle>
            <a:lvl1pPr>
              <a:defRPr sz="6471"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7557"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smtClean="0"/>
              <a:t>Click icon to add picture</a:t>
            </a:r>
            <a:endParaRPr lang="en-US" dirty="0"/>
          </a:p>
        </p:txBody>
      </p:sp>
    </p:spTree>
    <p:extLst>
      <p:ext uri="{BB962C8B-B14F-4D97-AF65-F5344CB8AC3E}">
        <p14:creationId xmlns:p14="http://schemas.microsoft.com/office/powerpoint/2010/main" val="2830075666"/>
      </p:ext>
    </p:extLst>
  </p:cSld>
  <p:clrMapOvr>
    <a:masterClrMapping/>
  </p:clrMapOvr>
  <p:transition spd="med">
    <p:pull/>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205796362"/>
      </p:ext>
    </p:extLst>
  </p:cSld>
  <p:clrMapOvr>
    <a:masterClrMapping/>
  </p:clrMapOvr>
  <p:transition>
    <p:fade/>
  </p:transition>
  <p:timing>
    <p:tnLst>
      <p:par>
        <p:cTn id="1" dur="indefinite" restart="never" nodeType="tmRoot"/>
      </p:par>
    </p:tnLst>
  </p:timing>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50-50 Lef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44215" y="1217197"/>
            <a:ext cx="5378548" cy="899665"/>
          </a:xfrm>
        </p:spPr>
        <p:txBody>
          <a:bodyPr/>
          <a:lstStyle>
            <a:lvl1pPr>
              <a:defRPr sz="6471"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
        <p:nvSpPr>
          <p:cNvPr id="4" name="Picture Placeholder 4"/>
          <p:cNvSpPr>
            <a:spLocks noGrp="1"/>
          </p:cNvSpPr>
          <p:nvPr>
            <p:ph type="pic" sz="quarter" idx="10"/>
          </p:nvPr>
        </p:nvSpPr>
        <p:spPr bwMode="ltGray">
          <a:xfrm>
            <a:off x="1" y="2"/>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smtClean="0"/>
              <a:t>Click icon to add picture</a:t>
            </a:r>
            <a:endParaRPr lang="en-US" dirty="0"/>
          </a:p>
        </p:txBody>
      </p:sp>
    </p:spTree>
    <p:extLst>
      <p:ext uri="{BB962C8B-B14F-4D97-AF65-F5344CB8AC3E}">
        <p14:creationId xmlns:p14="http://schemas.microsoft.com/office/powerpoint/2010/main" val="2661690127"/>
      </p:ext>
    </p:extLst>
  </p:cSld>
  <p:clrMapOvr>
    <a:masterClrMapping/>
  </p:clrMapOvr>
  <p:transition spd="med">
    <p:pull/>
  </p:transition>
  <p:timing>
    <p:tnLst>
      <p:par>
        <p:cTn id="1" dur="indefinite" restart="never" nodeType="tmRoot"/>
      </p:par>
    </p:tnLst>
  </p:timing>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8414834"/>
      </p:ext>
    </p:extLst>
  </p:cSld>
  <p:clrMapOvr>
    <a:masterClrMapping/>
  </p:clrMapOvr>
  <p:transition spd="med">
    <p:pull/>
  </p:transition>
  <p:timing>
    <p:tnLst>
      <p:par>
        <p:cTn id="1" dur="indefinite" restart="never" nodeType="tmRoot"/>
      </p:par>
    </p:tnLst>
  </p:timing>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6588395"/>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3895745"/>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3791853"/>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sldLayout>
</file>

<file path=ppt/slideLayouts/slideLayout255.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3" tIns="45723" rIns="45723" bIns="45723" numCol="1" spcCol="0" rtlCol="0" fromWordArt="0" anchor="ctr" anchorCtr="0" forceAA="0" compatLnSpc="1">
            <a:prstTxWarp prst="textNoShape">
              <a:avLst/>
            </a:prstTxWarp>
            <a:noAutofit/>
          </a:bodyPr>
          <a:lstStyle/>
          <a:p>
            <a:pPr marL="0" marR="0" lvl="0" indent="0" algn="ctr" defTabSz="914080"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192417"/>
            <a:ext cx="11653523" cy="2154777"/>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1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7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9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6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49288802"/>
      </p:ext>
    </p:extLst>
  </p:cSld>
  <p:clrMapOvr>
    <a:masterClrMapping/>
  </p:clrMapOvr>
  <p:transition spd="med">
    <p:pull/>
  </p:transition>
  <p:timing>
    <p:tnLst>
      <p:par>
        <p:cTn id="1" dur="indefinite" restart="never" nodeType="tmRoot"/>
      </p:par>
    </p:tnLst>
  </p:timing>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461101"/>
          </a:xfrm>
          <a:prstGeom prst="rect">
            <a:avLst/>
          </a:prstGeom>
        </p:spPr>
        <p:txBody>
          <a:bodyPr/>
          <a:lstStyle>
            <a:lvl1pPr marL="284784" indent="-284784">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27" indent="-275446">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10" indent="-284784">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01" indent="-224092">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93" indent="-224092">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09470123"/>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par>
    </p:tnLst>
  </p:timing>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19263147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7455955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10375727"/>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35675971"/>
      </p:ext>
    </p:extLst>
  </p:cSld>
  <p:clrMapOvr>
    <a:masterClrMapping/>
  </p:clrMapOvr>
  <p:transition>
    <p:fade/>
  </p:transition>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Edit Master text styles</a:t>
            </a:r>
          </a:p>
        </p:txBody>
      </p:sp>
    </p:spTree>
    <p:extLst>
      <p:ext uri="{BB962C8B-B14F-4D97-AF65-F5344CB8AC3E}">
        <p14:creationId xmlns:p14="http://schemas.microsoft.com/office/powerpoint/2010/main" val="3330003154"/>
      </p:ext>
    </p:extLst>
  </p:cSld>
  <p:clrMapOvr>
    <a:masterClrMapping/>
  </p:clrMapOvr>
  <p:transition>
    <p:fade/>
  </p:transition>
  <p:timing>
    <p:tnLst>
      <p:par>
        <p:cTn id="1" dur="indefinite" restart="never" nodeType="tmRoot"/>
      </p:par>
    </p:tnLst>
  </p:timing>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30702781"/>
      </p:ext>
    </p:extLst>
  </p:cSld>
  <p:clrMapOvr>
    <a:masterClrMapping/>
  </p:clrMapOvr>
  <p:transition>
    <p:fade/>
  </p:transition>
  <p:timing>
    <p:tnLst>
      <p:par>
        <p:cTn id="1" dur="indefinite" restart="never" nodeType="tmRoot"/>
      </p:par>
    </p:tnLst>
  </p:timing>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2372599907"/>
      </p:ext>
    </p:extLst>
  </p:cSld>
  <p:clrMapOvr>
    <a:masterClrMapping/>
  </p:clrMapOvr>
  <p:transition>
    <p:fade/>
  </p:transition>
  <p:timing>
    <p:tnLst>
      <p:par>
        <p:cTn id="1" dur="indefinite" restart="never" nodeType="tmRoot"/>
      </p:par>
    </p:tnLst>
  </p:timing>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98963395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42082078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0997804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64932753"/>
      </p:ext>
    </p:extLst>
  </p:cSld>
  <p:clrMapOvr>
    <a:masterClrMapping/>
  </p:clrMapOvr>
  <p:transition>
    <p:fade/>
  </p:transition>
  <p:timing>
    <p:tnLst>
      <p:par>
        <p:cTn id="1" dur="indefinite" restart="never" nodeType="tmRoot"/>
      </p:par>
    </p:tnLst>
  </p:timing>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4412312"/>
      </p:ext>
    </p:extLst>
  </p:cSld>
  <p:clrMapOvr>
    <a:masterClrMapping/>
  </p:clrMapOvr>
  <p:transition>
    <p:fade/>
  </p:transition>
  <p:timing>
    <p:tnLst>
      <p:par>
        <p:cTn id="1" dur="indefinite" restart="never" nodeType="tmRoot"/>
      </p:par>
    </p:tnLst>
  </p:timing>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3349397662"/>
      </p:ext>
    </p:extLst>
  </p:cSld>
  <p:clrMapOvr>
    <a:masterClrMapping/>
  </p:clrMapOvr>
  <p:transition>
    <p:fade/>
  </p:transition>
  <p:timing>
    <p:tnLst>
      <p:par>
        <p:cTn id="1" dur="indefinite" restart="never" nodeType="tmRoot"/>
      </p:par>
    </p:tnLst>
  </p:timing>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 </a:t>
            </a:r>
            <a:r>
              <a:rPr kumimoji="0" lang="en-US" sz="686" b="0" i="0" u="none" strike="noStrike" kern="1200" cap="none" spc="0" normalizeH="0" baseline="0" noProof="0" dirty="0" smtClean="0">
                <a:ln>
                  <a:noFill/>
                </a:ln>
                <a:gradFill>
                  <a:gsLst>
                    <a:gs pos="0">
                      <a:srgbClr val="404040"/>
                    </a:gs>
                    <a:gs pos="100000">
                      <a:srgbClr val="404040"/>
                    </a:gs>
                  </a:gsLst>
                  <a:lin ang="5400000" scaled="0"/>
                </a:gradFill>
                <a:effectLst/>
                <a:uLnTx/>
                <a:uFillTx/>
                <a:latin typeface="Segoe UI"/>
                <a:ea typeface="+mn-ea"/>
                <a:cs typeface="Segoe UI" pitchFamily="34" charset="0"/>
              </a:rPr>
              <a:t>2015 </a:t>
            </a: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4189557908"/>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439223781"/>
      </p:ext>
    </p:extLst>
  </p:cSld>
  <p:clrMapOvr>
    <a:masterClrMapping/>
  </p:clrMapOvr>
  <p:transition>
    <p:fade/>
  </p:transition>
  <p:timing>
    <p:tnLst>
      <p:par>
        <p:cTn id="1" dur="indefinite" restart="never" nodeType="tmRoot"/>
      </p:par>
    </p:tnLst>
  </p:timing>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4191251342"/>
      </p:ext>
    </p:extLst>
  </p:cSld>
  <p:clrMapOvr>
    <a:masterClrMapping/>
  </p:clrMapOvr>
  <p:transition>
    <p:fade/>
  </p:transition>
  <p:timing>
    <p:tnLst>
      <p:par>
        <p:cTn id="1" dur="indefinite" restart="never" nodeType="tmRoot"/>
      </p:par>
    </p:tnLst>
  </p:timing>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69952220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56128165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Conferenc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41107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Presentation Title Client">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a:xfrm>
            <a:off x="3588566" y="0"/>
            <a:ext cx="860343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white"/>
              </a:solidFill>
              <a:effectLst/>
              <a:uLnTx/>
              <a:uFillTx/>
              <a:latin typeface="Segoe UI"/>
              <a:ea typeface="+mn-ea"/>
              <a:cs typeface="+mn-cs"/>
            </a:endParaRPr>
          </a:p>
        </p:txBody>
      </p:sp>
      <p:sp>
        <p:nvSpPr>
          <p:cNvPr id="5" name="Text Placeholder 4"/>
          <p:cNvSpPr>
            <a:spLocks noGrp="1"/>
          </p:cNvSpPr>
          <p:nvPr>
            <p:ph type="body" sz="quarter" idx="12" hasCustomPrompt="1"/>
          </p:nvPr>
        </p:nvSpPr>
        <p:spPr>
          <a:xfrm>
            <a:off x="3786996" y="4467459"/>
            <a:ext cx="7663938" cy="1845455"/>
          </a:xfrm>
          <a:prstGeom prst="rect">
            <a:avLst/>
          </a:prstGeom>
          <a:noFill/>
        </p:spPr>
        <p:txBody>
          <a:bodyPr lIns="146260" tIns="109696" rIns="146260" bIns="109696">
            <a:noAutofit/>
          </a:bodyPr>
          <a:lstStyle>
            <a:lvl1pPr marL="0" indent="0">
              <a:lnSpc>
                <a:spcPct val="120000"/>
              </a:lnSpc>
              <a:spcBef>
                <a:spcPts val="0"/>
              </a:spcBef>
              <a:buNone/>
              <a:defRPr sz="2400" spc="0" baseline="0">
                <a:solidFill>
                  <a:schemeClr val="tx1"/>
                </a:solidFill>
                <a:latin typeface="+mj-lt"/>
              </a:defRPr>
            </a:lvl1pPr>
          </a:lstStyle>
          <a:p>
            <a:pPr lvl="0"/>
            <a:r>
              <a:rPr lang="en-US" dirty="0" smtClean="0"/>
              <a:t>Speaker Name</a:t>
            </a:r>
          </a:p>
        </p:txBody>
      </p:sp>
      <p:sp>
        <p:nvSpPr>
          <p:cNvPr id="9" name="Title 1"/>
          <p:cNvSpPr>
            <a:spLocks noGrp="1"/>
          </p:cNvSpPr>
          <p:nvPr>
            <p:ph type="title" hasCustomPrompt="1"/>
          </p:nvPr>
        </p:nvSpPr>
        <p:spPr>
          <a:xfrm>
            <a:off x="3786996" y="474973"/>
            <a:ext cx="7663880" cy="3995928"/>
          </a:xfrm>
          <a:prstGeom prst="rect">
            <a:avLst/>
          </a:prstGeom>
          <a:noFill/>
        </p:spPr>
        <p:txBody>
          <a:bodyPr lIns="146260" tIns="91413" rIns="146260" bIns="91413" anchor="b" anchorCtr="0"/>
          <a:lstStyle>
            <a:lvl1pPr>
              <a:lnSpc>
                <a:spcPct val="80000"/>
              </a:lnSpc>
              <a:defRPr sz="4200" spc="-98" baseline="0">
                <a:solidFill>
                  <a:schemeClr val="tx1"/>
                </a:solidFill>
              </a:defRPr>
            </a:lvl1pPr>
          </a:lstStyle>
          <a:p>
            <a:r>
              <a:rPr lang="en-US" dirty="0" smtClean="0"/>
              <a:t>Presentation title</a:t>
            </a:r>
            <a:endParaRPr lang="en-US" dirty="0"/>
          </a:p>
        </p:txBody>
      </p:sp>
      <p:pic>
        <p:nvPicPr>
          <p:cNvPr id="6" name="Picture 5"/>
          <p:cNvPicPr>
            <a:picLocks noChangeAspect="1"/>
          </p:cNvPicPr>
          <p:nvPr userDrawn="1"/>
        </p:nvPicPr>
        <p:blipFill rotWithShape="1">
          <a:blip r:embed="rId2"/>
          <a:srcRect t="-3614" r="5330"/>
          <a:stretch/>
        </p:blipFill>
        <p:spPr>
          <a:xfrm>
            <a:off x="765613" y="2331467"/>
            <a:ext cx="2059642" cy="2130805"/>
          </a:xfrm>
          <a:prstGeom prst="rect">
            <a:avLst/>
          </a:prstGeom>
        </p:spPr>
      </p:pic>
      <p:sp>
        <p:nvSpPr>
          <p:cNvPr id="7" name="TextBox 6"/>
          <p:cNvSpPr txBox="1"/>
          <p:nvPr userDrawn="1"/>
        </p:nvSpPr>
        <p:spPr>
          <a:xfrm>
            <a:off x="680418" y="4584248"/>
            <a:ext cx="2230032" cy="7571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solidFill>
                <a:effectLst/>
                <a:uLnTx/>
                <a:uFillTx/>
                <a:latin typeface="Segoe UI Light" panose="020B0502040204020203" pitchFamily="34" charset="0"/>
                <a:ea typeface="+mn-ea"/>
                <a:cs typeface="Segoe UI Light" panose="020B0502040204020203" pitchFamily="34" charset="0"/>
              </a:rPr>
              <a:t>Windows Camp //Labs</a:t>
            </a:r>
          </a:p>
        </p:txBody>
      </p:sp>
    </p:spTree>
    <p:extLst>
      <p:ext uri="{BB962C8B-B14F-4D97-AF65-F5344CB8AC3E}">
        <p14:creationId xmlns:p14="http://schemas.microsoft.com/office/powerpoint/2010/main" val="22300794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Client slide content">
    <p:bg>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3"/>
          </p:nvPr>
        </p:nvSpPr>
        <p:spPr>
          <a:xfrm>
            <a:off x="1624013" y="1455738"/>
            <a:ext cx="3778250" cy="3778250"/>
          </a:xfrm>
          <a:prstGeom prst="ellipse">
            <a:avLst/>
          </a:prstGeom>
          <a:solidFill>
            <a:srgbClr val="5C574D"/>
          </a:solidFill>
        </p:spPr>
        <p:txBody>
          <a:bodyPr/>
          <a:lstStyle/>
          <a:p>
            <a:endParaRPr lang="ru-RU"/>
          </a:p>
        </p:txBody>
      </p:sp>
      <p:sp>
        <p:nvSpPr>
          <p:cNvPr id="5" name="Text Placeholder 4"/>
          <p:cNvSpPr>
            <a:spLocks noGrp="1"/>
          </p:cNvSpPr>
          <p:nvPr>
            <p:ph type="body" sz="quarter" idx="12" hasCustomPrompt="1"/>
          </p:nvPr>
        </p:nvSpPr>
        <p:spPr>
          <a:xfrm>
            <a:off x="6053330" y="2041500"/>
            <a:ext cx="5440736" cy="3500884"/>
          </a:xfrm>
          <a:prstGeom prst="rect">
            <a:avLst/>
          </a:prstGeom>
          <a:noFill/>
        </p:spPr>
        <p:txBody>
          <a:bodyPr lIns="146260" tIns="109696" rIns="146260" bIns="109696">
            <a:noAutofit/>
          </a:bodyPr>
          <a:lstStyle>
            <a:lvl1pPr marL="0" indent="0">
              <a:lnSpc>
                <a:spcPct val="120000"/>
              </a:lnSpc>
              <a:spcBef>
                <a:spcPts val="0"/>
              </a:spcBef>
              <a:buNone/>
              <a:defRPr sz="2400" spc="0" baseline="0">
                <a:solidFill>
                  <a:schemeClr val="tx1"/>
                </a:solidFill>
                <a:latin typeface="+mj-lt"/>
              </a:defRPr>
            </a:lvl1pPr>
          </a:lstStyle>
          <a:p>
            <a:pPr lvl="0"/>
            <a:r>
              <a:rPr lang="en-US" dirty="0" smtClean="0"/>
              <a:t>Slide content</a:t>
            </a:r>
          </a:p>
        </p:txBody>
      </p:sp>
      <p:sp>
        <p:nvSpPr>
          <p:cNvPr id="9" name="Title 1"/>
          <p:cNvSpPr>
            <a:spLocks noGrp="1"/>
          </p:cNvSpPr>
          <p:nvPr>
            <p:ph type="title" hasCustomPrompt="1"/>
          </p:nvPr>
        </p:nvSpPr>
        <p:spPr>
          <a:xfrm>
            <a:off x="6053328" y="466344"/>
            <a:ext cx="5440680" cy="1558399"/>
          </a:xfrm>
          <a:prstGeom prst="rect">
            <a:avLst/>
          </a:prstGeom>
          <a:noFill/>
        </p:spPr>
        <p:txBody>
          <a:bodyPr lIns="146260" tIns="91413" rIns="146260" bIns="91413" anchor="b" anchorCtr="0"/>
          <a:lstStyle>
            <a:lvl1pPr>
              <a:lnSpc>
                <a:spcPct val="80000"/>
              </a:lnSpc>
              <a:defRPr sz="4200" spc="-98" baseline="0">
                <a:solidFill>
                  <a:schemeClr val="tx1"/>
                </a:solidFill>
              </a:defRPr>
            </a:lvl1pPr>
          </a:lstStyle>
          <a:p>
            <a:r>
              <a:rPr lang="en-US" dirty="0" smtClean="0"/>
              <a:t>Slide title</a:t>
            </a:r>
            <a:endParaRPr lang="en-US" dirty="0"/>
          </a:p>
        </p:txBody>
      </p:sp>
      <p:sp>
        <p:nvSpPr>
          <p:cNvPr id="8" name="Oval 7"/>
          <p:cNvSpPr/>
          <p:nvPr userDrawn="1"/>
        </p:nvSpPr>
        <p:spPr>
          <a:xfrm>
            <a:off x="1490472" y="1321268"/>
            <a:ext cx="4041648" cy="4041648"/>
          </a:xfrm>
          <a:prstGeom prst="ellipse">
            <a:avLst/>
          </a:prstGeom>
          <a:no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18954662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Section">
    <p:bg>
      <p:bgPr>
        <a:solidFill>
          <a:srgbClr val="504D40"/>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5" hasCustomPrompt="1"/>
          </p:nvPr>
        </p:nvSpPr>
        <p:spPr>
          <a:xfrm>
            <a:off x="1115567" y="4834641"/>
            <a:ext cx="10088052" cy="785722"/>
          </a:xfrm>
          <a:prstGeom prst="rect">
            <a:avLst/>
          </a:prstGeom>
        </p:spPr>
        <p:txBody>
          <a:bodyPr/>
          <a:lstStyle>
            <a:lvl1pPr marL="0" indent="0" algn="l">
              <a:lnSpc>
                <a:spcPct val="100000"/>
              </a:lnSpc>
              <a:spcBef>
                <a:spcPts val="0"/>
              </a:spcBef>
              <a:buNone/>
              <a:defRPr sz="2400">
                <a:solidFill>
                  <a:schemeClr val="bg2"/>
                </a:solidFill>
                <a:latin typeface="+mj-lt"/>
              </a:defRPr>
            </a:lvl1pPr>
          </a:lstStyle>
          <a:p>
            <a:pPr lvl="0"/>
            <a:r>
              <a:rPr lang="en-US" dirty="0" smtClean="0"/>
              <a:t>SUBTITLE</a:t>
            </a:r>
            <a:endParaRPr lang="ru-RU" dirty="0"/>
          </a:p>
        </p:txBody>
      </p:sp>
      <p:sp>
        <p:nvSpPr>
          <p:cNvPr id="29" name="Text Placeholder 7"/>
          <p:cNvSpPr>
            <a:spLocks noGrp="1"/>
          </p:cNvSpPr>
          <p:nvPr>
            <p:ph type="body" sz="quarter" idx="27" hasCustomPrompt="1"/>
          </p:nvPr>
        </p:nvSpPr>
        <p:spPr>
          <a:xfrm>
            <a:off x="1115568" y="2729979"/>
            <a:ext cx="10088052" cy="2086310"/>
          </a:xfrm>
          <a:prstGeom prst="rect">
            <a:avLst/>
          </a:prstGeom>
        </p:spPr>
        <p:txBody>
          <a:bodyPr anchor="b"/>
          <a:lstStyle>
            <a:lvl1pPr marL="0" indent="0" algn="l">
              <a:lnSpc>
                <a:spcPct val="100000"/>
              </a:lnSpc>
              <a:spcBef>
                <a:spcPts val="0"/>
              </a:spcBef>
              <a:buNone/>
              <a:defRPr sz="4800">
                <a:solidFill>
                  <a:schemeClr val="bg2"/>
                </a:solidFill>
                <a:latin typeface="+mn-lt"/>
              </a:defRPr>
            </a:lvl1pPr>
          </a:lstStyle>
          <a:p>
            <a:pPr lvl="0"/>
            <a:r>
              <a:rPr lang="en-US" dirty="0" smtClean="0"/>
              <a:t>Section title</a:t>
            </a:r>
            <a:endParaRPr lang="ru-RU" dirty="0"/>
          </a:p>
        </p:txBody>
      </p:sp>
      <p:sp>
        <p:nvSpPr>
          <p:cNvPr id="12" name="Rectangle 11"/>
          <p:cNvSpPr/>
          <p:nvPr userDrawn="1"/>
        </p:nvSpPr>
        <p:spPr>
          <a:xfrm>
            <a:off x="1115568" y="6085188"/>
            <a:ext cx="3453189"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smtClean="0">
                <a:ln>
                  <a:noFill/>
                </a:ln>
                <a:solidFill>
                  <a:srgbClr val="FFFFFF"/>
                </a:solidFill>
                <a:effectLst/>
                <a:uLnTx/>
                <a:uFillTx/>
                <a:latin typeface="Segoe UI"/>
                <a:ea typeface="+mn-ea"/>
                <a:cs typeface="+mn-cs"/>
              </a:rPr>
              <a:t>Windows Camp 2015 #wincamp</a:t>
            </a:r>
            <a:endParaRPr kumimoji="0" lang="ru-RU" sz="1800" b="0" i="0" u="none" strike="noStrike" kern="1200" cap="none" spc="0" normalizeH="0" baseline="0" noProof="0" dirty="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426698674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78D7"/>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704087" cy="6858000"/>
          </a:xfrm>
          <a:prstGeom prst="rect">
            <a:avLst/>
          </a:prstGeom>
          <a:solidFill>
            <a:srgbClr val="5C57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white"/>
              </a:solidFill>
              <a:effectLst/>
              <a:uLnTx/>
              <a:uFillTx/>
              <a:latin typeface="Segoe UI"/>
              <a:ea typeface="+mn-ea"/>
              <a:cs typeface="+mn-cs"/>
            </a:endParaRPr>
          </a:p>
        </p:txBody>
      </p:sp>
      <p:sp>
        <p:nvSpPr>
          <p:cNvPr id="8" name="Text Placeholder 7"/>
          <p:cNvSpPr>
            <a:spLocks noGrp="1"/>
          </p:cNvSpPr>
          <p:nvPr>
            <p:ph type="body" sz="quarter" idx="15" hasCustomPrompt="1"/>
          </p:nvPr>
        </p:nvSpPr>
        <p:spPr>
          <a:xfrm>
            <a:off x="1115568" y="4807209"/>
            <a:ext cx="10508408" cy="785722"/>
          </a:xfrm>
          <a:prstGeom prst="rect">
            <a:avLst/>
          </a:prstGeom>
        </p:spPr>
        <p:txBody>
          <a:bodyPr/>
          <a:lstStyle>
            <a:lvl1pPr marL="0" indent="0" algn="l">
              <a:lnSpc>
                <a:spcPct val="100000"/>
              </a:lnSpc>
              <a:spcBef>
                <a:spcPts val="0"/>
              </a:spcBef>
              <a:buNone/>
              <a:defRPr sz="2400">
                <a:solidFill>
                  <a:schemeClr val="bg2"/>
                </a:solidFill>
                <a:latin typeface="+mj-lt"/>
              </a:defRPr>
            </a:lvl1pPr>
          </a:lstStyle>
          <a:p>
            <a:pPr lvl="0"/>
            <a:r>
              <a:rPr lang="en-US" dirty="0" smtClean="0"/>
              <a:t>SUBTITLE</a:t>
            </a:r>
            <a:endParaRPr lang="ru-RU" dirty="0"/>
          </a:p>
        </p:txBody>
      </p:sp>
      <p:sp>
        <p:nvSpPr>
          <p:cNvPr id="2" name="Rectangle 1"/>
          <p:cNvSpPr/>
          <p:nvPr userDrawn="1"/>
        </p:nvSpPr>
        <p:spPr>
          <a:xfrm>
            <a:off x="1115568" y="6085188"/>
            <a:ext cx="3453189"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smtClean="0">
                <a:ln>
                  <a:noFill/>
                </a:ln>
                <a:solidFill>
                  <a:srgbClr val="FFFFFF"/>
                </a:solidFill>
                <a:effectLst/>
                <a:uLnTx/>
                <a:uFillTx/>
                <a:latin typeface="Segoe UI"/>
                <a:ea typeface="+mn-ea"/>
                <a:cs typeface="+mn-cs"/>
              </a:rPr>
              <a:t>Windows Camp 2015 #wincamp</a:t>
            </a:r>
            <a:endParaRPr kumimoji="0" lang="ru-RU"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4" name="TextBox 3"/>
          <p:cNvSpPr txBox="1"/>
          <p:nvPr userDrawn="1"/>
        </p:nvSpPr>
        <p:spPr>
          <a:xfrm>
            <a:off x="1090645" y="3917209"/>
            <a:ext cx="1944763"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smtClean="0">
                <a:ln>
                  <a:noFill/>
                </a:ln>
                <a:solidFill>
                  <a:srgbClr val="FFFFFF"/>
                </a:solidFill>
                <a:effectLst/>
                <a:uLnTx/>
                <a:uFillTx/>
                <a:latin typeface="Segoe UI"/>
                <a:ea typeface="+mn-ea"/>
                <a:cs typeface="+mn-cs"/>
              </a:rPr>
              <a:t>DEMO</a:t>
            </a:r>
            <a:endParaRPr kumimoji="0" lang="ru-RU" sz="4800" b="0" i="0" u="none" strike="noStrike" kern="1200" cap="none" spc="0" normalizeH="0" baseline="0" noProof="0" dirty="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190409697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3 main points">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942" y="2053966"/>
            <a:ext cx="3600000" cy="1325563"/>
          </a:xfrm>
          <a:prstGeom prst="rect">
            <a:avLst/>
          </a:prstGeom>
        </p:spPr>
        <p:txBody>
          <a:bodyPr anchor="b"/>
          <a:lstStyle>
            <a:lvl1pPr algn="ctr">
              <a:defRPr sz="4200">
                <a:solidFill>
                  <a:schemeClr val="bg1"/>
                </a:solidFill>
                <a:latin typeface="+mn-lt"/>
              </a:defRPr>
            </a:lvl1pPr>
          </a:lstStyle>
          <a:p>
            <a:r>
              <a:rPr lang="en-US" dirty="0" smtClean="0"/>
              <a:t>ITEM 1</a:t>
            </a:r>
            <a:endParaRPr lang="ru-RU" dirty="0"/>
          </a:p>
        </p:txBody>
      </p:sp>
      <p:sp>
        <p:nvSpPr>
          <p:cNvPr id="7" name="Text Placeholder 6"/>
          <p:cNvSpPr>
            <a:spLocks noGrp="1"/>
          </p:cNvSpPr>
          <p:nvPr>
            <p:ph type="body" sz="quarter" idx="10" hasCustomPrompt="1"/>
          </p:nvPr>
        </p:nvSpPr>
        <p:spPr>
          <a:xfrm>
            <a:off x="4273550" y="2054225"/>
            <a:ext cx="3600000" cy="1325563"/>
          </a:xfrm>
          <a:prstGeom prst="rect">
            <a:avLst/>
          </a:prstGeom>
        </p:spPr>
        <p:txBody>
          <a:bodyPr anchor="b"/>
          <a:lstStyle>
            <a:lvl1pPr marL="0" indent="0" algn="ctr">
              <a:buNone/>
              <a:defRPr lang="en-US" sz="4200" kern="1200" dirty="0" smtClean="0">
                <a:solidFill>
                  <a:schemeClr val="bg1"/>
                </a:solidFill>
                <a:latin typeface="+mn-lt"/>
                <a:ea typeface="+mj-ea"/>
                <a:cs typeface="+mj-cs"/>
              </a:defRPr>
            </a:lvl1pPr>
            <a:lvl2pPr marL="457200" indent="0">
              <a:buNone/>
              <a:defRPr lang="en-US" sz="4400" kern="1200" dirty="0" smtClean="0">
                <a:solidFill>
                  <a:schemeClr val="bg1"/>
                </a:solidFill>
                <a:latin typeface="+mj-lt"/>
                <a:ea typeface="+mj-ea"/>
                <a:cs typeface="+mj-cs"/>
              </a:defRPr>
            </a:lvl2pPr>
            <a:lvl3pPr>
              <a:defRPr lang="en-US" sz="4400" kern="1200" dirty="0" smtClean="0">
                <a:solidFill>
                  <a:schemeClr val="bg1"/>
                </a:solidFill>
                <a:latin typeface="+mj-lt"/>
                <a:ea typeface="+mj-ea"/>
                <a:cs typeface="+mj-cs"/>
              </a:defRPr>
            </a:lvl3pPr>
            <a:lvl4pPr>
              <a:defRPr lang="en-US" sz="4400" kern="1200" dirty="0" smtClean="0">
                <a:solidFill>
                  <a:schemeClr val="bg1"/>
                </a:solidFill>
                <a:latin typeface="+mj-lt"/>
                <a:ea typeface="+mj-ea"/>
                <a:cs typeface="+mj-cs"/>
              </a:defRPr>
            </a:lvl4pPr>
            <a:lvl5pPr>
              <a:defRPr lang="ru-RU" sz="4400" kern="1200" dirty="0">
                <a:solidFill>
                  <a:schemeClr val="bg1"/>
                </a:solidFill>
                <a:latin typeface="+mj-lt"/>
                <a:ea typeface="+mj-ea"/>
                <a:cs typeface="+mj-cs"/>
              </a:defRPr>
            </a:lvl5pPr>
          </a:lstStyle>
          <a:p>
            <a:pPr lvl="0"/>
            <a:r>
              <a:rPr lang="en-US" dirty="0" smtClean="0"/>
              <a:t>ITEM 2</a:t>
            </a:r>
            <a:endParaRPr lang="ru-RU" dirty="0"/>
          </a:p>
        </p:txBody>
      </p:sp>
      <p:sp>
        <p:nvSpPr>
          <p:cNvPr id="8" name="Text Placeholder 6"/>
          <p:cNvSpPr>
            <a:spLocks noGrp="1"/>
          </p:cNvSpPr>
          <p:nvPr>
            <p:ph type="body" sz="quarter" idx="11" hasCustomPrompt="1"/>
          </p:nvPr>
        </p:nvSpPr>
        <p:spPr>
          <a:xfrm>
            <a:off x="7970158" y="2053965"/>
            <a:ext cx="3600000" cy="1325563"/>
          </a:xfrm>
          <a:prstGeom prst="rect">
            <a:avLst/>
          </a:prstGeom>
        </p:spPr>
        <p:txBody>
          <a:bodyPr anchor="b"/>
          <a:lstStyle>
            <a:lvl1pPr marL="0" indent="0" algn="ctr">
              <a:buNone/>
              <a:defRPr lang="en-US" sz="4200" kern="1200" dirty="0" smtClean="0">
                <a:solidFill>
                  <a:schemeClr val="bg1"/>
                </a:solidFill>
                <a:latin typeface="+mn-lt"/>
                <a:ea typeface="+mj-ea"/>
                <a:cs typeface="+mj-cs"/>
              </a:defRPr>
            </a:lvl1pPr>
            <a:lvl2pPr marL="457200" indent="0">
              <a:buNone/>
              <a:defRPr lang="en-US" sz="4400" kern="1200" dirty="0" smtClean="0">
                <a:solidFill>
                  <a:schemeClr val="bg1"/>
                </a:solidFill>
                <a:latin typeface="+mj-lt"/>
                <a:ea typeface="+mj-ea"/>
                <a:cs typeface="+mj-cs"/>
              </a:defRPr>
            </a:lvl2pPr>
            <a:lvl3pPr>
              <a:defRPr lang="en-US" sz="4400" kern="1200" dirty="0" smtClean="0">
                <a:solidFill>
                  <a:schemeClr val="bg1"/>
                </a:solidFill>
                <a:latin typeface="+mj-lt"/>
                <a:ea typeface="+mj-ea"/>
                <a:cs typeface="+mj-cs"/>
              </a:defRPr>
            </a:lvl3pPr>
            <a:lvl4pPr>
              <a:defRPr lang="en-US" sz="4400" kern="1200" dirty="0" smtClean="0">
                <a:solidFill>
                  <a:schemeClr val="bg1"/>
                </a:solidFill>
                <a:latin typeface="+mj-lt"/>
                <a:ea typeface="+mj-ea"/>
                <a:cs typeface="+mj-cs"/>
              </a:defRPr>
            </a:lvl4pPr>
            <a:lvl5pPr>
              <a:defRPr lang="ru-RU" sz="4400" kern="1200" dirty="0">
                <a:solidFill>
                  <a:schemeClr val="bg1"/>
                </a:solidFill>
                <a:latin typeface="+mj-lt"/>
                <a:ea typeface="+mj-ea"/>
                <a:cs typeface="+mj-cs"/>
              </a:defRPr>
            </a:lvl5pPr>
          </a:lstStyle>
          <a:p>
            <a:pPr lvl="0"/>
            <a:r>
              <a:rPr lang="en-US" dirty="0" smtClean="0"/>
              <a:t>ITEM 3</a:t>
            </a:r>
            <a:endParaRPr lang="ru-RU" dirty="0"/>
          </a:p>
        </p:txBody>
      </p:sp>
      <p:sp>
        <p:nvSpPr>
          <p:cNvPr id="10" name="Text Placeholder 6"/>
          <p:cNvSpPr>
            <a:spLocks noGrp="1"/>
          </p:cNvSpPr>
          <p:nvPr>
            <p:ph type="body" sz="quarter" idx="12" hasCustomPrompt="1"/>
          </p:nvPr>
        </p:nvSpPr>
        <p:spPr>
          <a:xfrm>
            <a:off x="4273550" y="3827042"/>
            <a:ext cx="3600000" cy="1325563"/>
          </a:xfrm>
          <a:prstGeom prst="rect">
            <a:avLst/>
          </a:prstGeom>
        </p:spPr>
        <p:txBody>
          <a:bodyPr anchor="t"/>
          <a:lstStyle>
            <a:lvl1pPr marL="0" indent="0" algn="ctr">
              <a:buNone/>
              <a:defRPr lang="en-US" sz="3200" kern="1200" dirty="0" smtClean="0">
                <a:solidFill>
                  <a:schemeClr val="bg2"/>
                </a:solidFill>
                <a:latin typeface="+mj-lt"/>
                <a:ea typeface="+mj-ea"/>
                <a:cs typeface="+mj-cs"/>
              </a:defRPr>
            </a:lvl1pPr>
            <a:lvl2pPr marL="457200" indent="0">
              <a:buNone/>
              <a:defRPr lang="en-US" sz="4400" kern="1200" dirty="0" smtClean="0">
                <a:solidFill>
                  <a:schemeClr val="bg1"/>
                </a:solidFill>
                <a:latin typeface="+mj-lt"/>
                <a:ea typeface="+mj-ea"/>
                <a:cs typeface="+mj-cs"/>
              </a:defRPr>
            </a:lvl2pPr>
            <a:lvl3pPr>
              <a:defRPr lang="en-US" sz="4400" kern="1200" dirty="0" smtClean="0">
                <a:solidFill>
                  <a:schemeClr val="bg1"/>
                </a:solidFill>
                <a:latin typeface="+mj-lt"/>
                <a:ea typeface="+mj-ea"/>
                <a:cs typeface="+mj-cs"/>
              </a:defRPr>
            </a:lvl3pPr>
            <a:lvl4pPr>
              <a:defRPr lang="en-US" sz="4400" kern="1200" dirty="0" smtClean="0">
                <a:solidFill>
                  <a:schemeClr val="bg1"/>
                </a:solidFill>
                <a:latin typeface="+mj-lt"/>
                <a:ea typeface="+mj-ea"/>
                <a:cs typeface="+mj-cs"/>
              </a:defRPr>
            </a:lvl4pPr>
            <a:lvl5pPr>
              <a:defRPr lang="ru-RU" sz="4400" kern="1200" dirty="0">
                <a:solidFill>
                  <a:schemeClr val="bg1"/>
                </a:solidFill>
                <a:latin typeface="+mj-lt"/>
                <a:ea typeface="+mj-ea"/>
                <a:cs typeface="+mj-cs"/>
              </a:defRPr>
            </a:lvl5pPr>
          </a:lstStyle>
          <a:p>
            <a:pPr lvl="0"/>
            <a:r>
              <a:rPr lang="en-US" dirty="0" smtClean="0"/>
              <a:t>ITEM 2</a:t>
            </a:r>
            <a:endParaRPr lang="ru-RU" dirty="0"/>
          </a:p>
        </p:txBody>
      </p:sp>
      <p:sp>
        <p:nvSpPr>
          <p:cNvPr id="11" name="Text Placeholder 6"/>
          <p:cNvSpPr>
            <a:spLocks noGrp="1"/>
          </p:cNvSpPr>
          <p:nvPr>
            <p:ph type="body" sz="quarter" idx="13" hasCustomPrompt="1"/>
          </p:nvPr>
        </p:nvSpPr>
        <p:spPr>
          <a:xfrm>
            <a:off x="7970158" y="3826782"/>
            <a:ext cx="3600000" cy="1325563"/>
          </a:xfrm>
          <a:prstGeom prst="rect">
            <a:avLst/>
          </a:prstGeom>
        </p:spPr>
        <p:txBody>
          <a:bodyPr anchor="t"/>
          <a:lstStyle>
            <a:lvl1pPr marL="0" indent="0" algn="ctr">
              <a:buNone/>
              <a:defRPr lang="en-US" sz="3200" kern="1200" dirty="0" smtClean="0">
                <a:solidFill>
                  <a:schemeClr val="bg2"/>
                </a:solidFill>
                <a:latin typeface="+mj-lt"/>
                <a:ea typeface="+mj-ea"/>
                <a:cs typeface="+mj-cs"/>
              </a:defRPr>
            </a:lvl1pPr>
            <a:lvl2pPr marL="457200" indent="0">
              <a:buNone/>
              <a:defRPr lang="en-US" sz="4400" kern="1200" dirty="0" smtClean="0">
                <a:solidFill>
                  <a:schemeClr val="bg1"/>
                </a:solidFill>
                <a:latin typeface="+mj-lt"/>
                <a:ea typeface="+mj-ea"/>
                <a:cs typeface="+mj-cs"/>
              </a:defRPr>
            </a:lvl2pPr>
            <a:lvl3pPr>
              <a:defRPr lang="en-US" sz="4400" kern="1200" dirty="0" smtClean="0">
                <a:solidFill>
                  <a:schemeClr val="bg1"/>
                </a:solidFill>
                <a:latin typeface="+mj-lt"/>
                <a:ea typeface="+mj-ea"/>
                <a:cs typeface="+mj-cs"/>
              </a:defRPr>
            </a:lvl3pPr>
            <a:lvl4pPr>
              <a:defRPr lang="en-US" sz="4400" kern="1200" dirty="0" smtClean="0">
                <a:solidFill>
                  <a:schemeClr val="bg1"/>
                </a:solidFill>
                <a:latin typeface="+mj-lt"/>
                <a:ea typeface="+mj-ea"/>
                <a:cs typeface="+mj-cs"/>
              </a:defRPr>
            </a:lvl4pPr>
            <a:lvl5pPr>
              <a:defRPr lang="ru-RU" sz="4400" kern="1200" dirty="0">
                <a:solidFill>
                  <a:schemeClr val="bg1"/>
                </a:solidFill>
                <a:latin typeface="+mj-lt"/>
                <a:ea typeface="+mj-ea"/>
                <a:cs typeface="+mj-cs"/>
              </a:defRPr>
            </a:lvl5pPr>
          </a:lstStyle>
          <a:p>
            <a:pPr lvl="0"/>
            <a:r>
              <a:rPr lang="en-US" dirty="0" smtClean="0"/>
              <a:t>ITEM 3</a:t>
            </a:r>
            <a:endParaRPr lang="ru-RU" dirty="0"/>
          </a:p>
        </p:txBody>
      </p:sp>
      <p:sp>
        <p:nvSpPr>
          <p:cNvPr id="12" name="Text Placeholder 6"/>
          <p:cNvSpPr>
            <a:spLocks noGrp="1"/>
          </p:cNvSpPr>
          <p:nvPr>
            <p:ph type="body" sz="quarter" idx="14" hasCustomPrompt="1"/>
          </p:nvPr>
        </p:nvSpPr>
        <p:spPr>
          <a:xfrm>
            <a:off x="576942" y="3826782"/>
            <a:ext cx="3600000" cy="1325563"/>
          </a:xfrm>
          <a:prstGeom prst="rect">
            <a:avLst/>
          </a:prstGeom>
        </p:spPr>
        <p:txBody>
          <a:bodyPr anchor="t"/>
          <a:lstStyle>
            <a:lvl1pPr marL="0" indent="0" algn="ctr">
              <a:buNone/>
              <a:defRPr lang="en-US" sz="3200" kern="1200" dirty="0" smtClean="0">
                <a:solidFill>
                  <a:schemeClr val="bg2"/>
                </a:solidFill>
                <a:latin typeface="+mj-lt"/>
                <a:ea typeface="+mj-ea"/>
                <a:cs typeface="+mj-cs"/>
              </a:defRPr>
            </a:lvl1pPr>
            <a:lvl2pPr marL="457200" indent="0">
              <a:buNone/>
              <a:defRPr lang="en-US" sz="4400" kern="1200" dirty="0" smtClean="0">
                <a:solidFill>
                  <a:schemeClr val="bg1"/>
                </a:solidFill>
                <a:latin typeface="+mj-lt"/>
                <a:ea typeface="+mj-ea"/>
                <a:cs typeface="+mj-cs"/>
              </a:defRPr>
            </a:lvl2pPr>
            <a:lvl3pPr>
              <a:defRPr lang="en-US" sz="4400" kern="1200" dirty="0" smtClean="0">
                <a:solidFill>
                  <a:schemeClr val="bg1"/>
                </a:solidFill>
                <a:latin typeface="+mj-lt"/>
                <a:ea typeface="+mj-ea"/>
                <a:cs typeface="+mj-cs"/>
              </a:defRPr>
            </a:lvl3pPr>
            <a:lvl4pPr>
              <a:defRPr lang="en-US" sz="4400" kern="1200" dirty="0" smtClean="0">
                <a:solidFill>
                  <a:schemeClr val="bg1"/>
                </a:solidFill>
                <a:latin typeface="+mj-lt"/>
                <a:ea typeface="+mj-ea"/>
                <a:cs typeface="+mj-cs"/>
              </a:defRPr>
            </a:lvl4pPr>
            <a:lvl5pPr>
              <a:defRPr lang="ru-RU" sz="4400" kern="1200" dirty="0">
                <a:solidFill>
                  <a:schemeClr val="bg1"/>
                </a:solidFill>
                <a:latin typeface="+mj-lt"/>
                <a:ea typeface="+mj-ea"/>
                <a:cs typeface="+mj-cs"/>
              </a:defRPr>
            </a:lvl5pPr>
          </a:lstStyle>
          <a:p>
            <a:pPr lvl="0"/>
            <a:r>
              <a:rPr lang="en-US" dirty="0" smtClean="0"/>
              <a:t>ITEM 2</a:t>
            </a:r>
            <a:endParaRPr lang="ru-RU" dirty="0"/>
          </a:p>
        </p:txBody>
      </p:sp>
      <p:cxnSp>
        <p:nvCxnSpPr>
          <p:cNvPr id="14" name="Straight Connector 13"/>
          <p:cNvCxnSpPr/>
          <p:nvPr userDrawn="1"/>
        </p:nvCxnSpPr>
        <p:spPr>
          <a:xfrm>
            <a:off x="839755" y="3489649"/>
            <a:ext cx="3079102" cy="0"/>
          </a:xfrm>
          <a:prstGeom prst="line">
            <a:avLst/>
          </a:prstGeom>
          <a:ln w="25400" cap="sq">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a:off x="4533999" y="3489649"/>
            <a:ext cx="3079102" cy="0"/>
          </a:xfrm>
          <a:prstGeom prst="line">
            <a:avLst/>
          </a:prstGeom>
          <a:ln w="25400" cap="sq">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8230607" y="3489649"/>
            <a:ext cx="3079102" cy="0"/>
          </a:xfrm>
          <a:prstGeom prst="line">
            <a:avLst/>
          </a:prstGeom>
          <a:ln w="25400" cap="sq">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3079778"/>
      </p:ext>
    </p:extLst>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9909577"/>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8461507"/>
      </p:ext>
    </p:extLst>
  </p:cSld>
  <p:clrMapOvr>
    <a:masterClrMapping/>
  </p:clrMapOvr>
  <p:transition>
    <p:fade/>
  </p:transition>
  <p:timing>
    <p:tnLst>
      <p:par>
        <p:cTn id="1" dur="indefinite" restart="never" nodeType="tmRoot"/>
      </p:par>
    </p:tnLst>
  </p:timing>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Blank Accent">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0585640"/>
      </p:ext>
    </p:extLst>
  </p:cSld>
  <p:clrMapOvr>
    <a:masterClrMapping/>
  </p:clrMapOvr>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Ttile Only">
    <p:spTree>
      <p:nvGrpSpPr>
        <p:cNvPr id="1" name=""/>
        <p:cNvGrpSpPr/>
        <p:nvPr/>
      </p:nvGrpSpPr>
      <p:grpSpPr>
        <a:xfrm>
          <a:off x="0" y="0"/>
          <a:ext cx="0" cy="0"/>
          <a:chOff x="0" y="0"/>
          <a:chExt cx="0" cy="0"/>
        </a:xfrm>
      </p:grpSpPr>
      <p:sp>
        <p:nvSpPr>
          <p:cNvPr id="4" name="Title 3"/>
          <p:cNvSpPr>
            <a:spLocks noGrp="1"/>
          </p:cNvSpPr>
          <p:nvPr>
            <p:ph type="title"/>
          </p:nvPr>
        </p:nvSpPr>
        <p:spPr>
          <a:xfrm>
            <a:off x="746449" y="365126"/>
            <a:ext cx="11126573" cy="797368"/>
          </a:xfrm>
          <a:prstGeom prst="rect">
            <a:avLst/>
          </a:prstGeom>
        </p:spPr>
        <p:txBody>
          <a:bodyPr/>
          <a:lstStyle>
            <a:lvl1pPr>
              <a:defRPr lang="ru-RU"/>
            </a:lvl1pPr>
          </a:lstStyle>
          <a:p>
            <a:pPr marL="0" lvl="0"/>
            <a:r>
              <a:rPr lang="en-US" smtClean="0"/>
              <a:t>Click to edit Master title style</a:t>
            </a:r>
            <a:endParaRPr lang="ru-RU"/>
          </a:p>
        </p:txBody>
      </p:sp>
    </p:spTree>
    <p:extLst>
      <p:ext uri="{BB962C8B-B14F-4D97-AF65-F5344CB8AC3E}">
        <p14:creationId xmlns:p14="http://schemas.microsoft.com/office/powerpoint/2010/main" val="340298995"/>
      </p:ext>
    </p:extLst>
  </p:cSld>
  <p:clrMapOvr>
    <a:masterClrMapping/>
  </p:clrMapOvr>
  <p:timing>
    <p:tnLst>
      <p:par>
        <p:cTn id="1" dur="indefinite" restart="never" nodeType="tmRoot"/>
      </p:par>
    </p:tnLst>
  </p:timing>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Title and Text - no bullets">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46449" y="280419"/>
            <a:ext cx="10786469" cy="771151"/>
          </a:xfrm>
          <a:prstGeom prst="rect">
            <a:avLst/>
          </a:prstGeom>
        </p:spPr>
        <p:txBody>
          <a:bodyPr/>
          <a:lstStyle>
            <a:lvl1pPr>
              <a:defRPr>
                <a:solidFill>
                  <a:schemeClr val="tx1"/>
                </a:solidFill>
              </a:defRPr>
            </a:lvl1pPr>
          </a:lstStyle>
          <a:p>
            <a:r>
              <a:rPr lang="en-US" dirty="0" smtClean="0"/>
              <a:t>Click to edit Master title style</a:t>
            </a:r>
            <a:endParaRPr lang="en-US" dirty="0"/>
          </a:p>
        </p:txBody>
      </p:sp>
      <p:sp>
        <p:nvSpPr>
          <p:cNvPr id="5" name="Text Placeholder 4"/>
          <p:cNvSpPr>
            <a:spLocks noGrp="1"/>
          </p:cNvSpPr>
          <p:nvPr>
            <p:ph type="body" sz="quarter" idx="10" hasCustomPrompt="1"/>
          </p:nvPr>
        </p:nvSpPr>
        <p:spPr>
          <a:xfrm>
            <a:off x="743401" y="1402082"/>
            <a:ext cx="10786469" cy="1898981"/>
          </a:xfrm>
          <a:prstGeom prst="rect">
            <a:avLst/>
          </a:prstGeom>
        </p:spPr>
        <p:txBody>
          <a:bodyPr/>
          <a:lstStyle>
            <a:lvl1pPr marL="0" indent="0">
              <a:buNone/>
              <a:defRPr>
                <a:solidFill>
                  <a:schemeClr val="accent1"/>
                </a:solidFill>
              </a:defRPr>
            </a:lvl1pPr>
            <a:lvl2pPr marL="0" indent="0">
              <a:buNone/>
              <a:defRPr>
                <a:solidFill>
                  <a:schemeClr val="tx1"/>
                </a:solidFill>
                <a:latin typeface="+mj-lt"/>
              </a:defRPr>
            </a:lvl2pPr>
            <a:lvl3pPr marL="342900" indent="-342900">
              <a:buFont typeface="Wingdings" panose="05000000000000000000" pitchFamily="2" charset="2"/>
              <a:buChar char="§"/>
              <a:defRPr>
                <a:solidFill>
                  <a:schemeClr val="tx1"/>
                </a:solidFill>
                <a:latin typeface="+mj-lt"/>
              </a:defRPr>
            </a:lvl3pPr>
            <a:lvl4pPr marL="730250" indent="-285750">
              <a:buFont typeface="Wingdings" panose="05000000000000000000" pitchFamily="2" charset="2"/>
              <a:buChar char="§"/>
              <a:defRPr>
                <a:solidFill>
                  <a:schemeClr val="tx1"/>
                </a:solidFill>
              </a:defRPr>
            </a:lvl4pPr>
            <a:lvl5pPr marL="1828800" indent="0">
              <a:buNone/>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Tree>
    <p:extLst>
      <p:ext uri="{BB962C8B-B14F-4D97-AF65-F5344CB8AC3E}">
        <p14:creationId xmlns:p14="http://schemas.microsoft.com/office/powerpoint/2010/main" val="31899927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Title and Text - bullets">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46449" y="280419"/>
            <a:ext cx="10786469" cy="771151"/>
          </a:xfrm>
          <a:prstGeom prst="rect">
            <a:avLst/>
          </a:prstGeom>
        </p:spPr>
        <p:txBody>
          <a:bodyPr/>
          <a:lstStyle>
            <a:lvl1pPr>
              <a:defRPr>
                <a:solidFill>
                  <a:schemeClr val="tx1"/>
                </a:solidFill>
              </a:defRPr>
            </a:lvl1p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743401" y="1402082"/>
            <a:ext cx="10786469" cy="1898981"/>
          </a:xfrm>
          <a:prstGeom prst="rect">
            <a:avLst/>
          </a:prstGeom>
        </p:spPr>
        <p:txBody>
          <a:bodyPr/>
          <a:lstStyle>
            <a:lvl1pPr>
              <a:defRPr>
                <a:solidFill>
                  <a:schemeClr val="accent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728985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Cod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73213" y="280419"/>
            <a:ext cx="10059705" cy="771151"/>
          </a:xfrm>
          <a:prstGeom prst="rect">
            <a:avLst/>
          </a:prstGeom>
        </p:spPr>
        <p:txBody>
          <a:bodyPr/>
          <a:lstStyle>
            <a:lvl1pPr>
              <a:defRPr>
                <a:solidFill>
                  <a:schemeClr val="tx1"/>
                </a:solidFill>
              </a:defRPr>
            </a:lvl1pPr>
          </a:lstStyle>
          <a:p>
            <a:r>
              <a:rPr lang="en-US" dirty="0" smtClean="0"/>
              <a:t>Click to edit Master title style</a:t>
            </a:r>
            <a:endParaRPr lang="en-US" dirty="0"/>
          </a:p>
        </p:txBody>
      </p:sp>
      <p:sp>
        <p:nvSpPr>
          <p:cNvPr id="5" name="Text Placeholder 4"/>
          <p:cNvSpPr>
            <a:spLocks noGrp="1"/>
          </p:cNvSpPr>
          <p:nvPr>
            <p:ph type="body" sz="quarter" idx="10" hasCustomPrompt="1"/>
          </p:nvPr>
        </p:nvSpPr>
        <p:spPr>
          <a:xfrm>
            <a:off x="1470165" y="1402082"/>
            <a:ext cx="10059705" cy="5053582"/>
          </a:xfrm>
          <a:prstGeom prst="rect">
            <a:avLst/>
          </a:prstGeom>
        </p:spPr>
        <p:txBody>
          <a:bodyPr/>
          <a:lstStyle>
            <a:lvl1pPr marL="0" indent="0">
              <a:buNone/>
              <a:defRPr sz="2400">
                <a:solidFill>
                  <a:schemeClr val="tx1"/>
                </a:solidFill>
                <a:latin typeface="Consolas" panose="020B0609020204030204" pitchFamily="49" charset="0"/>
                <a:cs typeface="Consolas" panose="020B0609020204030204" pitchFamily="49" charset="0"/>
              </a:defRPr>
            </a:lvl1pPr>
            <a:lvl2pPr marL="719138" indent="0">
              <a:buNone/>
              <a:defRPr>
                <a:solidFill>
                  <a:schemeClr val="tx1"/>
                </a:solidFill>
                <a:latin typeface="Consolas" panose="020B0609020204030204" pitchFamily="49" charset="0"/>
                <a:cs typeface="Consolas" panose="020B0609020204030204" pitchFamily="49" charset="0"/>
              </a:defRPr>
            </a:lvl2pPr>
            <a:lvl3pPr marL="1436688" indent="0">
              <a:buFont typeface="Wingdings" panose="05000000000000000000" pitchFamily="2" charset="2"/>
              <a:buNone/>
              <a:defRPr sz="2400">
                <a:solidFill>
                  <a:schemeClr val="tx1"/>
                </a:solidFill>
                <a:latin typeface="Consolas" panose="020B0609020204030204" pitchFamily="49" charset="0"/>
                <a:cs typeface="Consolas" panose="020B0609020204030204" pitchFamily="49" charset="0"/>
              </a:defRPr>
            </a:lvl3pPr>
            <a:lvl4pPr marL="2239963" indent="0">
              <a:buNone/>
              <a:defRPr lang="en-US" sz="2400" kern="1200" dirty="0" smtClean="0">
                <a:solidFill>
                  <a:schemeClr val="tx1"/>
                </a:solidFill>
                <a:latin typeface="Consolas" panose="020B0609020204030204" pitchFamily="49" charset="0"/>
                <a:ea typeface="+mn-ea"/>
                <a:cs typeface="Consolas" panose="020B0609020204030204" pitchFamily="49" charset="0"/>
              </a:defRPr>
            </a:lvl4pPr>
            <a:lvl5pPr marL="1828800" indent="0">
              <a:buNone/>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Forth level</a:t>
            </a:r>
          </a:p>
          <a:p>
            <a:pPr lvl="0"/>
            <a:endParaRPr lang="en-US" dirty="0" smtClean="0"/>
          </a:p>
        </p:txBody>
      </p:sp>
      <p:sp>
        <p:nvSpPr>
          <p:cNvPr id="4" name="Rectangle 3"/>
          <p:cNvSpPr/>
          <p:nvPr userDrawn="1"/>
        </p:nvSpPr>
        <p:spPr>
          <a:xfrm>
            <a:off x="0" y="0"/>
            <a:ext cx="704087" cy="6858000"/>
          </a:xfrm>
          <a:prstGeom prst="rect">
            <a:avLst/>
          </a:prstGeom>
          <a:solidFill>
            <a:srgbClr val="5C57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white"/>
              </a:solidFill>
              <a:effectLst/>
              <a:uLnTx/>
              <a:uFillTx/>
              <a:latin typeface="Segoe UI"/>
              <a:ea typeface="+mn-ea"/>
              <a:cs typeface="+mn-cs"/>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92024" y="923544"/>
            <a:ext cx="1662189" cy="1938528"/>
          </a:xfrm>
          <a:prstGeom prst="rect">
            <a:avLst/>
          </a:prstGeom>
        </p:spPr>
      </p:pic>
    </p:spTree>
    <p:extLst>
      <p:ext uri="{BB962C8B-B14F-4D97-AF65-F5344CB8AC3E}">
        <p14:creationId xmlns:p14="http://schemas.microsoft.com/office/powerpoint/2010/main" val="42820642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1 speaker">
    <p:bg>
      <p:bgPr>
        <a:solidFill>
          <a:srgbClr val="F5F5F5"/>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5" hasCustomPrompt="1"/>
          </p:nvPr>
        </p:nvSpPr>
        <p:spPr>
          <a:xfrm>
            <a:off x="746449" y="4332300"/>
            <a:ext cx="5524486" cy="491951"/>
          </a:xfrm>
          <a:prstGeom prst="rect">
            <a:avLst/>
          </a:prstGeom>
        </p:spPr>
        <p:txBody>
          <a:bodyPr/>
          <a:lstStyle>
            <a:lvl1pPr marL="0" indent="0" algn="l">
              <a:lnSpc>
                <a:spcPct val="100000"/>
              </a:lnSpc>
              <a:spcBef>
                <a:spcPts val="0"/>
              </a:spcBef>
              <a:buNone/>
              <a:defRPr sz="2400">
                <a:solidFill>
                  <a:schemeClr val="tx1"/>
                </a:solidFill>
                <a:latin typeface="+mj-lt"/>
              </a:defRPr>
            </a:lvl1pPr>
          </a:lstStyle>
          <a:p>
            <a:pPr lvl="0"/>
            <a:r>
              <a:rPr lang="en-US" dirty="0" smtClean="0"/>
              <a:t>NAME SURNAME</a:t>
            </a:r>
            <a:endParaRPr lang="ru-RU" dirty="0"/>
          </a:p>
        </p:txBody>
      </p:sp>
      <p:sp>
        <p:nvSpPr>
          <p:cNvPr id="13" name="Text Placeholder 7"/>
          <p:cNvSpPr>
            <a:spLocks noGrp="1"/>
          </p:cNvSpPr>
          <p:nvPr>
            <p:ph type="body" sz="quarter" idx="20" hasCustomPrompt="1"/>
          </p:nvPr>
        </p:nvSpPr>
        <p:spPr>
          <a:xfrm>
            <a:off x="746449" y="4770408"/>
            <a:ext cx="5524486" cy="373436"/>
          </a:xfrm>
          <a:prstGeom prst="rect">
            <a:avLst/>
          </a:prstGeom>
        </p:spPr>
        <p:txBody>
          <a:bodyPr/>
          <a:lstStyle>
            <a:lvl1pPr marL="0" indent="0" algn="l">
              <a:lnSpc>
                <a:spcPct val="100000"/>
              </a:lnSpc>
              <a:spcBef>
                <a:spcPts val="0"/>
              </a:spcBef>
              <a:buNone/>
              <a:defRPr sz="1600">
                <a:solidFill>
                  <a:schemeClr val="tx1"/>
                </a:solidFill>
                <a:latin typeface="+mj-lt"/>
              </a:defRPr>
            </a:lvl1pPr>
          </a:lstStyle>
          <a:p>
            <a:pPr lvl="0"/>
            <a:r>
              <a:rPr lang="en-US" dirty="0" smtClean="0"/>
              <a:t>Title, Company</a:t>
            </a:r>
            <a:endParaRPr lang="ru-RU" dirty="0"/>
          </a:p>
        </p:txBody>
      </p:sp>
      <p:sp>
        <p:nvSpPr>
          <p:cNvPr id="7" name="Text Placeholder 7"/>
          <p:cNvSpPr>
            <a:spLocks noGrp="1"/>
          </p:cNvSpPr>
          <p:nvPr>
            <p:ph type="body" sz="quarter" idx="28" hasCustomPrompt="1"/>
          </p:nvPr>
        </p:nvSpPr>
        <p:spPr>
          <a:xfrm>
            <a:off x="746449" y="5050335"/>
            <a:ext cx="5524486" cy="1111478"/>
          </a:xfrm>
          <a:prstGeom prst="rect">
            <a:avLst/>
          </a:prstGeom>
        </p:spPr>
        <p:txBody>
          <a:bodyPr/>
          <a:lstStyle>
            <a:lvl1pPr marL="0" indent="0" algn="l">
              <a:lnSpc>
                <a:spcPct val="100000"/>
              </a:lnSpc>
              <a:spcBef>
                <a:spcPts val="0"/>
              </a:spcBef>
              <a:buNone/>
              <a:defRPr sz="1600">
                <a:solidFill>
                  <a:schemeClr val="tx1"/>
                </a:solidFill>
                <a:latin typeface="+mj-lt"/>
              </a:defRPr>
            </a:lvl1pPr>
          </a:lstStyle>
          <a:p>
            <a:pPr lvl="0"/>
            <a:r>
              <a:rPr lang="en-US" dirty="0" smtClean="0"/>
              <a:t>Contacts</a:t>
            </a:r>
            <a:endParaRPr lang="ru-RU" dirty="0"/>
          </a:p>
        </p:txBody>
      </p:sp>
      <p:sp>
        <p:nvSpPr>
          <p:cNvPr id="10" name="Text Placeholder 7"/>
          <p:cNvSpPr>
            <a:spLocks noGrp="1"/>
          </p:cNvSpPr>
          <p:nvPr>
            <p:ph type="body" sz="quarter" idx="29" hasCustomPrompt="1"/>
          </p:nvPr>
        </p:nvSpPr>
        <p:spPr>
          <a:xfrm>
            <a:off x="746449" y="3260488"/>
            <a:ext cx="11026777" cy="965283"/>
          </a:xfrm>
          <a:prstGeom prst="rect">
            <a:avLst/>
          </a:prstGeom>
        </p:spPr>
        <p:txBody>
          <a:bodyPr anchor="b"/>
          <a:lstStyle>
            <a:lvl1pPr marL="0" indent="0" algn="l">
              <a:lnSpc>
                <a:spcPct val="100000"/>
              </a:lnSpc>
              <a:spcBef>
                <a:spcPts val="0"/>
              </a:spcBef>
              <a:buNone/>
              <a:defRPr sz="3200" i="1" baseline="0">
                <a:solidFill>
                  <a:schemeClr val="tx1"/>
                </a:solidFill>
                <a:latin typeface="+mj-lt"/>
              </a:defRPr>
            </a:lvl1pPr>
          </a:lstStyle>
          <a:p>
            <a:pPr lvl="0"/>
            <a:r>
              <a:rPr lang="en-US" dirty="0" smtClean="0"/>
              <a:t>Session Title</a:t>
            </a:r>
            <a:endParaRPr lang="ru-RU" dirty="0"/>
          </a:p>
        </p:txBody>
      </p:sp>
    </p:spTree>
    <p:extLst>
      <p:ext uri="{BB962C8B-B14F-4D97-AF65-F5344CB8AC3E}">
        <p14:creationId xmlns:p14="http://schemas.microsoft.com/office/powerpoint/2010/main" val="50401581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5_Blank Color 1 Layout">
    <p:bg>
      <p:bgPr>
        <a:solidFill>
          <a:schemeClr val="tx1"/>
        </a:solidFill>
        <a:effectLst/>
      </p:bgPr>
    </p:bg>
    <p:spTree>
      <p:nvGrpSpPr>
        <p:cNvPr id="1" name=""/>
        <p:cNvGrpSpPr/>
        <p:nvPr/>
      </p:nvGrpSpPr>
      <p:grpSpPr>
        <a:xfrm>
          <a:off x="0" y="0"/>
          <a:ext cx="0" cy="0"/>
          <a:chOff x="0" y="0"/>
          <a:chExt cx="0" cy="0"/>
        </a:xfrm>
      </p:grpSpPr>
      <p:sp>
        <p:nvSpPr>
          <p:cNvPr id="11" name="Rectangle 2"/>
          <p:cNvSpPr>
            <a:spLocks noChangeArrowheads="1"/>
          </p:cNvSpPr>
          <p:nvPr userDrawn="1"/>
        </p:nvSpPr>
        <p:spPr bwMode="auto">
          <a:xfrm>
            <a:off x="530087" y="5734592"/>
            <a:ext cx="11078818" cy="900246"/>
          </a:xfrm>
          <a:prstGeom prst="rect">
            <a:avLst/>
          </a:prstGeom>
          <a:noFill/>
          <a:ln w="9525">
            <a:noFill/>
            <a:miter lim="800000"/>
            <a:headEnd/>
            <a:tailEnd/>
          </a:ln>
        </p:spPr>
        <p:txBody>
          <a:bodyPr wrap="square">
            <a:spAutoFit/>
          </a:bodyPr>
          <a:lstStyle/>
          <a:p>
            <a:pPr marL="0" marR="0" lvl="1" indent="0" algn="l" defTabSz="91408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75000"/>
                  </a:prstClr>
                </a:solidFill>
                <a:effectLst/>
                <a:uLnTx/>
                <a:uFillTx/>
                <a:latin typeface="Segoe UI"/>
                <a:ea typeface="+mn-ea"/>
                <a:cs typeface="+mn-cs"/>
              </a:rPr>
              <a:t>©</a:t>
            </a:r>
            <a:r>
              <a:rPr kumimoji="0" lang="en-US" sz="1050" b="0" i="0" u="none" strike="noStrike" kern="1200" cap="none" spc="0" normalizeH="0" baseline="0" noProof="0" dirty="0" smtClean="0">
                <a:ln>
                  <a:noFill/>
                </a:ln>
                <a:solidFill>
                  <a:prstClr val="white">
                    <a:lumMod val="75000"/>
                  </a:prstClr>
                </a:solidFill>
                <a:effectLst/>
                <a:uLnTx/>
                <a:uFillTx/>
                <a:latin typeface="Segoe UI"/>
                <a:ea typeface="+mn-ea"/>
                <a:cs typeface="+mn-cs"/>
              </a:rPr>
              <a:t>2015 </a:t>
            </a:r>
            <a:r>
              <a:rPr kumimoji="0" lang="en-US" sz="1050" b="0" i="0" u="none" strike="noStrike" kern="1200" cap="none" spc="0" normalizeH="0" baseline="0" noProof="0" dirty="0">
                <a:ln>
                  <a:noFill/>
                </a:ln>
                <a:solidFill>
                  <a:prstClr val="white">
                    <a:lumMod val="75000"/>
                  </a:prstClr>
                </a:solidFill>
                <a:effectLst/>
                <a:uLnTx/>
                <a:uFillTx/>
                <a:latin typeface="Segoe UI"/>
                <a:ea typeface="+mn-ea"/>
                <a:cs typeface="+mn-cs"/>
              </a:rPr>
              <a:t>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9"/>
          <a:stretch/>
        </p:blipFill>
        <p:spPr>
          <a:xfrm>
            <a:off x="4394447" y="2553761"/>
            <a:ext cx="3766062" cy="1534054"/>
          </a:xfrm>
          <a:prstGeom prst="rect">
            <a:avLst/>
          </a:prstGeom>
        </p:spPr>
      </p:pic>
    </p:spTree>
    <p:extLst>
      <p:ext uri="{BB962C8B-B14F-4D97-AF65-F5344CB8AC3E}">
        <p14:creationId xmlns:p14="http://schemas.microsoft.com/office/powerpoint/2010/main" val="923072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8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56000" y="549000"/>
            <a:ext cx="10297800" cy="720000"/>
          </a:xfrm>
          <a:prstGeom prst="rect">
            <a:avLst/>
          </a:prstGeom>
        </p:spPr>
        <p:txBody>
          <a:bodyPr/>
          <a:lstStyle/>
          <a:p>
            <a:r>
              <a:rPr lang="ru-RU" smtClean="0"/>
              <a:t>Образец заголовка</a:t>
            </a:r>
            <a:endParaRPr lang="ru-RU"/>
          </a:p>
        </p:txBody>
      </p:sp>
    </p:spTree>
    <p:extLst>
      <p:ext uri="{BB962C8B-B14F-4D97-AF65-F5344CB8AC3E}">
        <p14:creationId xmlns:p14="http://schemas.microsoft.com/office/powerpoint/2010/main" val="421661588"/>
      </p:ext>
    </p:extLst>
  </p:cSld>
  <p:clrMapOvr>
    <a:masterClrMapping/>
  </p:clrMapOvr>
</p:sldLayout>
</file>

<file path=ppt/slideLayouts/slideLayout28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56000" y="549000"/>
            <a:ext cx="10297800" cy="720000"/>
          </a:xfrm>
          <a:prstGeom prst="rect">
            <a:avLst/>
          </a:prstGeom>
        </p:spPr>
        <p:txBody>
          <a:bodyPr/>
          <a:lstStyle>
            <a:lvl1pPr>
              <a:defRPr b="1">
                <a:solidFill>
                  <a:schemeClr val="tx1"/>
                </a:solidFill>
              </a:defRPr>
            </a:lvl1pPr>
          </a:lstStyle>
          <a:p>
            <a:r>
              <a:rPr lang="ru-RU" dirty="0" smtClean="0"/>
              <a:t>Образец заголовка</a:t>
            </a:r>
            <a:endParaRPr lang="ru-RU" dirty="0"/>
          </a:p>
        </p:txBody>
      </p:sp>
      <p:sp>
        <p:nvSpPr>
          <p:cNvPr id="3" name="Объект 2"/>
          <p:cNvSpPr>
            <a:spLocks noGrp="1"/>
          </p:cNvSpPr>
          <p:nvPr>
            <p:ph idx="1"/>
          </p:nvPr>
        </p:nvSpPr>
        <p:spPr>
          <a:xfrm>
            <a:off x="1056000" y="1449000"/>
            <a:ext cx="10297800" cy="4860000"/>
          </a:xfrm>
          <a:prstGeom prst="rect">
            <a:avLst/>
          </a:prstGeom>
        </p:spPr>
        <p:txBody>
          <a:bodyPr/>
          <a:lstStyle>
            <a:lvl1pPr>
              <a:defRPr>
                <a:solidFill>
                  <a:schemeClr val="accent1">
                    <a:lumMod val="60000"/>
                    <a:lumOff val="40000"/>
                  </a:schemeClr>
                </a:solidFill>
              </a:defRPr>
            </a:lvl1pPr>
            <a:lvl2pPr>
              <a:defRPr>
                <a:solidFill>
                  <a:schemeClr val="tx1"/>
                </a:solidFill>
              </a:defRPr>
            </a:lvl2pPr>
            <a:lvl3pPr>
              <a:defRPr>
                <a:solidFill>
                  <a:schemeClr val="tx1">
                    <a:lumMod val="75000"/>
                    <a:lumOff val="25000"/>
                  </a:schemeClr>
                </a:solidFill>
              </a:defRPr>
            </a:lvl3pPr>
          </a:lstStyle>
          <a:p>
            <a:pPr lvl="0"/>
            <a:r>
              <a:rPr lang="ru-RU" dirty="0" smtClean="0"/>
              <a:t>Образец текста</a:t>
            </a:r>
          </a:p>
          <a:p>
            <a:pPr lvl="1"/>
            <a:r>
              <a:rPr lang="ru-RU" dirty="0" smtClean="0"/>
              <a:t>Второй уровень</a:t>
            </a:r>
          </a:p>
          <a:p>
            <a:pPr lvl="2"/>
            <a:r>
              <a:rPr lang="ru-RU" dirty="0" smtClean="0"/>
              <a:t>Третий уровень</a:t>
            </a:r>
          </a:p>
        </p:txBody>
      </p:sp>
    </p:spTree>
    <p:extLst>
      <p:ext uri="{BB962C8B-B14F-4D97-AF65-F5344CB8AC3E}">
        <p14:creationId xmlns:p14="http://schemas.microsoft.com/office/powerpoint/2010/main" val="766783559"/>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eldia">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863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25054516"/>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5"/>
            <a:ext cx="7171401" cy="896552"/>
          </a:xfrm>
        </p:spPr>
        <p:txBody>
          <a:bodyPr vert="horz" wrap="square" lIns="182880" tIns="146304" rIns="182880" bIns="146304" rtlCol="0" anchor="ctr">
            <a:noAutofit/>
          </a:bodyPr>
          <a:lstStyle>
            <a:lvl1pPr marL="0" indent="0">
              <a:buNone/>
              <a:defRPr lang="en-US" sz="3526"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5328" rtl="0" eaLnBrk="1" latinLnBrk="0" hangingPunct="1">
              <a:spcBef>
                <a:spcPct val="20000"/>
              </a:spcBef>
              <a:spcAft>
                <a:spcPts val="1599"/>
              </a:spcAft>
            </a:pPr>
            <a:r>
              <a:rPr lang="en-US" smtClean="0"/>
              <a:t>Click to edit Master text styles</a:t>
            </a:r>
          </a:p>
        </p:txBody>
      </p:sp>
      <p:sp>
        <p:nvSpPr>
          <p:cNvPr id="6" name="Text Placeholder 8"/>
          <p:cNvSpPr>
            <a:spLocks noGrp="1"/>
          </p:cNvSpPr>
          <p:nvPr>
            <p:ph type="body" sz="quarter" idx="16" hasCustomPrompt="1"/>
          </p:nvPr>
        </p:nvSpPr>
        <p:spPr>
          <a:xfrm>
            <a:off x="269241" y="291070"/>
            <a:ext cx="11653523" cy="896552"/>
          </a:xfrm>
        </p:spPr>
        <p:txBody>
          <a:bodyPr vert="horz" lIns="182880" tIns="146304" rIns="182880" bIns="146304" rtlCol="0" anchor="t">
            <a:noAutofit/>
          </a:bodyPr>
          <a:lstStyle>
            <a:lvl1pPr marL="0" indent="0" algn="l" defTabSz="913521" rtl="0" eaLnBrk="1" latinLnBrk="0" hangingPunct="1">
              <a:lnSpc>
                <a:spcPct val="90000"/>
              </a:lnSpc>
              <a:spcBef>
                <a:spcPct val="0"/>
              </a:spcBef>
              <a:buNone/>
              <a:defRPr lang="en-US" sz="4701"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1" y="1507553"/>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18"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7647"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77202189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1"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3670656267"/>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7346782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4" name="Picture 3"/>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4" y="6417567"/>
            <a:ext cx="353996" cy="353996"/>
          </a:xfrm>
          <a:prstGeom prst="rect">
            <a:avLst/>
          </a:prstGeom>
        </p:spPr>
      </p:pic>
      <p:sp>
        <p:nvSpPr>
          <p:cNvPr id="5" name="Footer Placeholder 6"/>
          <p:cNvSpPr txBox="1">
            <a:spLocks/>
          </p:cNvSpPr>
          <p:nvPr userDrawn="1"/>
        </p:nvSpPr>
        <p:spPr>
          <a:xfrm>
            <a:off x="10529457"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799" dirty="0" smtClean="0">
                <a:solidFill>
                  <a:srgbClr val="666666"/>
                </a:solidFill>
              </a:rPr>
              <a:t>MICROSOFT CONFIDENTIAL</a:t>
            </a:r>
          </a:p>
        </p:txBody>
      </p:sp>
    </p:spTree>
    <p:extLst>
      <p:ext uri="{BB962C8B-B14F-4D97-AF65-F5344CB8AC3E}">
        <p14:creationId xmlns:p14="http://schemas.microsoft.com/office/powerpoint/2010/main" val="2067341654"/>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8"/>
            <a:ext cx="11653523" cy="2245936"/>
          </a:xfrm>
        </p:spPr>
        <p:txBody>
          <a:bodyPr>
            <a:spAutoFit/>
          </a:bodyPr>
          <a:lstStyle>
            <a:lvl3pPr>
              <a:defRPr sz="2350"/>
            </a:lvl3pPr>
            <a:lvl4pPr>
              <a:defRPr sz="1958"/>
            </a:lvl4pPr>
            <a:lvl5pPr>
              <a:defRPr sz="1958"/>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05620061"/>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4" y="6417567"/>
            <a:ext cx="353996" cy="353996"/>
          </a:xfrm>
          <a:prstGeom prst="rect">
            <a:avLst/>
          </a:prstGeom>
        </p:spPr>
      </p:pic>
    </p:spTree>
    <p:extLst>
      <p:ext uri="{BB962C8B-B14F-4D97-AF65-F5344CB8AC3E}">
        <p14:creationId xmlns:p14="http://schemas.microsoft.com/office/powerpoint/2010/main" val="1867116633"/>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5"/>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328"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40" y="1505897"/>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67595674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1" y="1635896"/>
            <a:ext cx="2689275" cy="4931036"/>
          </a:xfrm>
        </p:spPr>
        <p:txBody>
          <a:bodyPr>
            <a:noAutofit/>
          </a:bodyPr>
          <a:lstStyle>
            <a:lvl1pPr marL="335834" indent="-335834">
              <a:buNone/>
              <a:defRPr kumimoji="0" lang="en-US" sz="2351"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328"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999102710"/>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4" y="1635896"/>
            <a:ext cx="8605649" cy="4931036"/>
          </a:xfrm>
        </p:spPr>
        <p:txBody>
          <a:bodyPr wrap="square">
            <a:noAutofit/>
          </a:bodyPr>
          <a:lstStyle>
            <a:lvl3pPr>
              <a:defRPr sz="2351"/>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1" y="1635896"/>
            <a:ext cx="2689275" cy="4931036"/>
          </a:xfrm>
        </p:spPr>
        <p:txBody>
          <a:bodyPr>
            <a:noAutofit/>
          </a:bodyPr>
          <a:lstStyle>
            <a:lvl1pPr marL="0" indent="0">
              <a:buNone/>
              <a:defRPr kumimoji="0" lang="en-US" sz="2351"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328"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3948162144"/>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0"/>
            </a:lvl2pPr>
            <a:lvl3pPr marL="223871" indent="0">
              <a:buNone/>
              <a:defRPr/>
            </a:lvl3pPr>
            <a:lvl4pPr marL="447743" indent="0">
              <a:buNone/>
              <a:defRPr/>
            </a:lvl4pPr>
            <a:lvl5pPr marL="671614"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81195443"/>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15753831"/>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35337622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54117938"/>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15397045"/>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85173823"/>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9805953"/>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47495871"/>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129755020"/>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19375956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Recor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1"/>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9570"/>
          <a:stretch/>
        </p:blipFill>
        <p:spPr>
          <a:xfrm>
            <a:off x="1977153" y="3813716"/>
            <a:ext cx="8237697" cy="2497874"/>
          </a:xfrm>
          <a:prstGeom prst="rect">
            <a:avLst/>
          </a:prstGeom>
        </p:spPr>
      </p:pic>
    </p:spTree>
    <p:extLst>
      <p:ext uri="{BB962C8B-B14F-4D97-AF65-F5344CB8AC3E}">
        <p14:creationId xmlns:p14="http://schemas.microsoft.com/office/powerpoint/2010/main" val="1389122983"/>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86363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9924464"/>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945263037"/>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66185516"/>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552353330"/>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899103762"/>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rgbClr val="00B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50235333"/>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819181002"/>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186992766"/>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845516712"/>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271263251"/>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191753298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153286958"/>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5404635"/>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0536480"/>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7400317"/>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847785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005078"/>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2015 </a:t>
            </a:r>
            <a:r>
              <a:rPr lang="en-US" sz="686" dirty="0">
                <a:gradFill>
                  <a:gsLst>
                    <a:gs pos="0">
                      <a:srgbClr val="FFFFFF"/>
                    </a:gs>
                    <a:gs pos="100000">
                      <a:srgbClr val="FFFFFF"/>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3115768877"/>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79842913"/>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30091794"/>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670198237"/>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el en objec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0748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501263648"/>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67720"/>
            <a:ext cx="11637012" cy="922560"/>
          </a:xfrm>
          <a:prstGeom prst="rect">
            <a:avLst/>
          </a:prstGeom>
        </p:spPr>
        <p:txBody>
          <a:bodyPr anchor="ctr" anchorCtr="0">
            <a:spAutoFit/>
          </a:bodyPr>
          <a:lstStyle>
            <a:lvl1pPr algn="l">
              <a:defRPr sz="5328">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61071436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1139981"/>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133737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666387"/>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1"/>
            <a:ext cx="11151917" cy="205203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95271720"/>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70435"/>
            <a:ext cx="11654367" cy="295466"/>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569157375"/>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_01">
    <p:bg bwMode="ltGray">
      <p:bgPr>
        <a:solidFill>
          <a:schemeClr val="bg1"/>
        </a:solidFill>
        <a:effectLst/>
      </p:bgPr>
    </p:bg>
    <p:spTree>
      <p:nvGrpSpPr>
        <p:cNvPr id="1" name=""/>
        <p:cNvGrpSpPr/>
        <p:nvPr/>
      </p:nvGrpSpPr>
      <p:grpSpPr>
        <a:xfrm>
          <a:off x="0" y="0"/>
          <a:ext cx="0" cy="0"/>
          <a:chOff x="0" y="0"/>
          <a:chExt cx="0" cy="0"/>
        </a:xfrm>
      </p:grpSpPr>
      <p:sp>
        <p:nvSpPr>
          <p:cNvPr id="16" name="Rectangle 15"/>
          <p:cNvSpPr/>
          <p:nvPr userDrawn="1"/>
        </p:nvSpPr>
        <p:spPr bwMode="auto">
          <a:xfrm>
            <a:off x="269239" y="2077800"/>
            <a:ext cx="6274974" cy="3592580"/>
          </a:xfrm>
          <a:prstGeom prst="rect">
            <a:avLst/>
          </a:prstGeom>
          <a:solidFill>
            <a:srgbClr val="FFFFFF">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itle 1"/>
          <p:cNvSpPr>
            <a:spLocks noGrp="1"/>
          </p:cNvSpPr>
          <p:nvPr>
            <p:ph type="title" hasCustomPrompt="1"/>
          </p:nvPr>
        </p:nvSpPr>
        <p:spPr bwMode="black">
          <a:xfrm>
            <a:off x="269302" y="2077814"/>
            <a:ext cx="6276530" cy="1793104"/>
          </a:xfrm>
          <a:noFill/>
        </p:spPr>
        <p:txBody>
          <a:bodyPr lIns="146304" tIns="91440" rIns="146304" bIns="91440" anchor="t" anchorCtr="0"/>
          <a:lstStyle>
            <a:lvl1pPr>
              <a:defRPr sz="5294" spc="-98" baseline="0">
                <a:solidFill>
                  <a:srgbClr val="171717"/>
                </a:solidFill>
              </a:defRPr>
            </a:lvl1pPr>
          </a:lstStyle>
          <a:p>
            <a:r>
              <a:rPr lang="en-US" dirty="0" smtClean="0"/>
              <a:t>Presentation title</a:t>
            </a:r>
            <a:endParaRPr lang="en-US" dirty="0"/>
          </a:p>
        </p:txBody>
      </p:sp>
      <p:sp>
        <p:nvSpPr>
          <p:cNvPr id="18"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7">
                <a:solidFill>
                  <a:srgbClr val="171717"/>
                </a:solidFill>
              </a:defRPr>
            </a:lvl1pPr>
          </a:lstStyle>
          <a:p>
            <a:pPr lvl="0"/>
            <a:r>
              <a:rPr lang="en-US" dirty="0" smtClean="0"/>
              <a:t>Speaker Name</a:t>
            </a: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10354018" y="6146867"/>
            <a:ext cx="1355630" cy="289421"/>
          </a:xfrm>
          <a:prstGeom prst="rect">
            <a:avLst/>
          </a:prstGeom>
          <a:noFill/>
          <a:ln>
            <a:noFill/>
          </a:ln>
        </p:spPr>
      </p:pic>
    </p:spTree>
    <p:extLst>
      <p:ext uri="{BB962C8B-B14F-4D97-AF65-F5344CB8AC3E}">
        <p14:creationId xmlns:p14="http://schemas.microsoft.com/office/powerpoint/2010/main" val="1487132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55794274"/>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65332962"/>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646956611"/>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44219122"/>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33679068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96618430"/>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071374"/>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94819816"/>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08605002"/>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446635361"/>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67720"/>
            <a:ext cx="11637012" cy="922560"/>
          </a:xfrm>
          <a:prstGeom prst="rect">
            <a:avLst/>
          </a:prstGeom>
        </p:spPr>
        <p:txBody>
          <a:bodyPr anchor="ctr" anchorCtr="0">
            <a:spAutoFit/>
          </a:bodyPr>
          <a:lstStyle>
            <a:lvl1pPr algn="l">
              <a:defRPr sz="5328">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7684494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4" name="Straight Connector 13"/>
          <p:cNvCxnSpPr/>
          <p:nvPr userDrawn="1"/>
        </p:nvCxnSpPr>
        <p:spPr>
          <a:xfrm>
            <a:off x="1010612" y="3429000"/>
            <a:ext cx="7169065" cy="0"/>
          </a:xfrm>
          <a:prstGeom prst="line">
            <a:avLst/>
          </a:prstGeom>
          <a:ln w="12700">
            <a:solidFill>
              <a:schemeClr val="bg2">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Text Placeholder 4"/>
          <p:cNvSpPr>
            <a:spLocks noGrp="1"/>
          </p:cNvSpPr>
          <p:nvPr>
            <p:ph type="body" sz="quarter" idx="16"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41514452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bldP spid="15" grpId="0">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5"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5"/>
                        </p:tgtEl>
                        <p:attrNameLst>
                          <p:attrName>ppt_x</p:attrName>
                          <p:attrName>ppt_y</p:attrName>
                        </p:attrNameLst>
                      </p:cBhvr>
                      <p:rCtr x="1966" y="23"/>
                    </p:animMotion>
                  </p:childTnLst>
                </p:cTn>
              </p:par>
            </p:tnLst>
          </p:tmpl>
        </p:tmplLst>
      </p:bldP>
    </p:bld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mo slide Charcoal">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4" name="Straight Connector 13"/>
          <p:cNvCxnSpPr/>
          <p:nvPr userDrawn="1"/>
        </p:nvCxnSpPr>
        <p:spPr>
          <a:xfrm>
            <a:off x="1010612" y="3429000"/>
            <a:ext cx="7169065"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Text Placeholder 4"/>
          <p:cNvSpPr>
            <a:spLocks noGrp="1"/>
          </p:cNvSpPr>
          <p:nvPr>
            <p:ph type="body" sz="quarter" idx="16"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11214262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bldP spid="15" grpId="0">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5"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5"/>
                        </p:tgtEl>
                        <p:attrNameLst>
                          <p:attrName>ppt_x</p:attrName>
                          <p:attrName>ppt_y</p:attrName>
                        </p:attrNameLst>
                      </p:cBhvr>
                      <p:rCtr x="1966" y="23"/>
                    </p:animMotion>
                  </p:childTnLst>
                </p:cTn>
              </p:par>
            </p:tnLst>
          </p:tmpl>
        </p:tmplLst>
      </p:bldP>
    </p:bld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DEMO Lead-in">
    <p:bg>
      <p:bgPr>
        <a:solidFill>
          <a:schemeClr val="tx2">
            <a:lumMod val="50000"/>
          </a:schemeClr>
        </a:solidFill>
        <a:effectLst/>
      </p:bgPr>
    </p:bg>
    <p:spTree>
      <p:nvGrpSpPr>
        <p:cNvPr id="1" name=""/>
        <p:cNvGrpSpPr/>
        <p:nvPr/>
      </p:nvGrpSpPr>
      <p:grpSpPr>
        <a:xfrm>
          <a:off x="0" y="0"/>
          <a:ext cx="0" cy="0"/>
          <a:chOff x="0" y="0"/>
          <a:chExt cx="0" cy="0"/>
        </a:xfrm>
      </p:grpSpPr>
      <p:grpSp>
        <p:nvGrpSpPr>
          <p:cNvPr id="18" name="Group 17"/>
          <p:cNvGrpSpPr/>
          <p:nvPr/>
        </p:nvGrpSpPr>
        <p:grpSpPr>
          <a:xfrm>
            <a:off x="9406401"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532" fontAlgn="auto">
                <a:spcBef>
                  <a:spcPts val="0"/>
                </a:spcBef>
                <a:spcAft>
                  <a:spcPts val="0"/>
                </a:spcAft>
              </a:pPr>
              <a:endParaRPr lang="en-US" sz="1865">
                <a:solidFill>
                  <a:srgbClr val="737373"/>
                </a:solidFill>
                <a:latin typeface="Segoe UI Light"/>
                <a:ea typeface="+mn-ea"/>
                <a:cs typeface="+mn-cs"/>
              </a:endParaRPr>
            </a:p>
          </p:txBody>
        </p:sp>
      </p:grpSp>
      <p:sp>
        <p:nvSpPr>
          <p:cNvPr id="46" name="TextBox 45"/>
          <p:cNvSpPr txBox="1"/>
          <p:nvPr/>
        </p:nvSpPr>
        <p:spPr>
          <a:xfrm>
            <a:off x="689548" y="3567659"/>
            <a:ext cx="2830327" cy="1217628"/>
          </a:xfrm>
          <a:prstGeom prst="rect">
            <a:avLst/>
          </a:prstGeom>
          <a:noFill/>
        </p:spPr>
        <p:txBody>
          <a:bodyPr wrap="none" lIns="137033" tIns="109626" rIns="137033" bIns="109626" rtlCol="0">
            <a:spAutoFit/>
          </a:bodyPr>
          <a:lstStyle/>
          <a:p>
            <a:pPr defTabSz="913554" fontAlgn="auto">
              <a:lnSpc>
                <a:spcPct val="90000"/>
              </a:lnSpc>
              <a:spcBef>
                <a:spcPts val="599"/>
              </a:spcBef>
              <a:spcAft>
                <a:spcPts val="0"/>
              </a:spcAft>
            </a:pPr>
            <a:r>
              <a:rPr lang="en-US" sz="7193" dirty="0" smtClean="0">
                <a:solidFill>
                  <a:prstClr val="white"/>
                </a:solidFill>
                <a:latin typeface="Segoe UI Light"/>
                <a:ea typeface="+mn-ea"/>
                <a:cs typeface="+mn-cs"/>
              </a:rPr>
              <a:t>DEMO</a:t>
            </a:r>
          </a:p>
        </p:txBody>
      </p:sp>
      <p:sp>
        <p:nvSpPr>
          <p:cNvPr id="20" name="Title 1"/>
          <p:cNvSpPr>
            <a:spLocks noGrp="1"/>
          </p:cNvSpPr>
          <p:nvPr>
            <p:ph type="ctrTitle" hasCustomPrompt="1"/>
          </p:nvPr>
        </p:nvSpPr>
        <p:spPr>
          <a:xfrm>
            <a:off x="720344" y="736519"/>
            <a:ext cx="10751313" cy="2695311"/>
          </a:xfrm>
        </p:spPr>
        <p:txBody>
          <a:bodyPr anchor="b" anchorCtr="0">
            <a:noAutofit/>
          </a:bodyPr>
          <a:lstStyle>
            <a:lvl1pPr algn="l">
              <a:defRPr sz="719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95864055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Recor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1"/>
            <a:ext cx="12192000" cy="727700"/>
          </a:xfrm>
        </p:spPr>
        <p:txBody>
          <a:bodyPr/>
          <a:lstStyle/>
          <a:p>
            <a:r>
              <a:rPr lang="en-US" smtClean="0"/>
              <a:t>Click icon to add media</a:t>
            </a:r>
            <a:endParaRPr lang="en-US"/>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9570"/>
          <a:stretch/>
        </p:blipFill>
        <p:spPr>
          <a:xfrm>
            <a:off x="1977153" y="3813716"/>
            <a:ext cx="8237697" cy="2497874"/>
          </a:xfrm>
          <a:prstGeom prst="rect">
            <a:avLst/>
          </a:prstGeom>
        </p:spPr>
      </p:pic>
    </p:spTree>
    <p:extLst>
      <p:ext uri="{BB962C8B-B14F-4D97-AF65-F5344CB8AC3E}">
        <p14:creationId xmlns:p14="http://schemas.microsoft.com/office/powerpoint/2010/main" val="2477164118"/>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2608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Announcing slide Charcoal">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55396" y="2240362"/>
            <a:ext cx="6946037"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4975628" y="3694460"/>
            <a:ext cx="6947134"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8" name="Straight Connector 7"/>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4984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42" presetClass="path" presetSubtype="0" decel="100000" fill="hold" grpId="1" nodeType="withEffect">
                                  <p:stCondLst>
                                    <p:cond delay="500"/>
                                  </p:stCondLst>
                                  <p:childTnLst>
                                    <p:animMotion origin="layout" path="M -0.03944 -0.00046 L -4.85065E-6 2.19246E-6 " pathEditMode="relative" rAng="0" ptsTypes="AA">
                                      <p:cBhvr>
                                        <p:cTn id="12" dur="600" fill="hold"/>
                                        <p:tgtEl>
                                          <p:spTgt spid="5"/>
                                        </p:tgtEl>
                                        <p:attrNameLst>
                                          <p:attrName>ppt_x</p:attrName>
                                          <p:attrName>ppt_y</p:attrName>
                                        </p:attrNameLst>
                                      </p:cBhvr>
                                      <p:rCtr x="1966" y="23"/>
                                    </p:animMotion>
                                  </p:childTnLst>
                                </p:cTn>
                              </p:par>
                              <p:par>
                                <p:cTn id="13" presetID="10" presetClass="entr" presetSubtype="0" fill="hold" nodeType="withEffect">
                                  <p:stCondLst>
                                    <p:cond delay="5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85065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376524351"/>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170492350"/>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34641521"/>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22788"/>
            <a:ext cx="11106686" cy="995838"/>
          </a:xfrm>
          <a:noFill/>
        </p:spPr>
        <p:txBody>
          <a:bodyPr wrap="square" tIns="91440" bIns="91440" anchor="t" anchorCtr="0">
            <a:spAutoFit/>
          </a:bodyPr>
          <a:lstStyle>
            <a:lvl1pPr>
              <a:defRPr sz="5882" spc="-98"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259474876"/>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3719085"/>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476884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235825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426899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480466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264.xml"/><Relationship Id="rId13" Type="http://schemas.openxmlformats.org/officeDocument/2006/relationships/slideLayout" Target="../slideLayouts/slideLayout269.xml"/><Relationship Id="rId18" Type="http://schemas.openxmlformats.org/officeDocument/2006/relationships/image" Target="../media/image5.png"/><Relationship Id="rId3" Type="http://schemas.openxmlformats.org/officeDocument/2006/relationships/slideLayout" Target="../slideLayouts/slideLayout259.xml"/><Relationship Id="rId7" Type="http://schemas.openxmlformats.org/officeDocument/2006/relationships/slideLayout" Target="../slideLayouts/slideLayout263.xml"/><Relationship Id="rId12" Type="http://schemas.openxmlformats.org/officeDocument/2006/relationships/slideLayout" Target="../slideLayouts/slideLayout268.xml"/><Relationship Id="rId17" Type="http://schemas.openxmlformats.org/officeDocument/2006/relationships/theme" Target="../theme/theme10.xml"/><Relationship Id="rId2" Type="http://schemas.openxmlformats.org/officeDocument/2006/relationships/slideLayout" Target="../slideLayouts/slideLayout258.xml"/><Relationship Id="rId16" Type="http://schemas.openxmlformats.org/officeDocument/2006/relationships/slideLayout" Target="../slideLayouts/slideLayout272.xml"/><Relationship Id="rId1" Type="http://schemas.openxmlformats.org/officeDocument/2006/relationships/slideLayout" Target="../slideLayouts/slideLayout257.xml"/><Relationship Id="rId6" Type="http://schemas.openxmlformats.org/officeDocument/2006/relationships/slideLayout" Target="../slideLayouts/slideLayout262.xml"/><Relationship Id="rId11" Type="http://schemas.openxmlformats.org/officeDocument/2006/relationships/slideLayout" Target="../slideLayouts/slideLayout267.xml"/><Relationship Id="rId5" Type="http://schemas.openxmlformats.org/officeDocument/2006/relationships/slideLayout" Target="../slideLayouts/slideLayout261.xml"/><Relationship Id="rId15" Type="http://schemas.openxmlformats.org/officeDocument/2006/relationships/slideLayout" Target="../slideLayouts/slideLayout271.xml"/><Relationship Id="rId10" Type="http://schemas.openxmlformats.org/officeDocument/2006/relationships/slideLayout" Target="../slideLayouts/slideLayout266.xml"/><Relationship Id="rId4" Type="http://schemas.openxmlformats.org/officeDocument/2006/relationships/slideLayout" Target="../slideLayouts/slideLayout260.xml"/><Relationship Id="rId9" Type="http://schemas.openxmlformats.org/officeDocument/2006/relationships/slideLayout" Target="../slideLayouts/slideLayout265.xml"/><Relationship Id="rId14" Type="http://schemas.openxmlformats.org/officeDocument/2006/relationships/slideLayout" Target="../slideLayouts/slideLayout27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280.xml"/><Relationship Id="rId13" Type="http://schemas.openxmlformats.org/officeDocument/2006/relationships/slideLayout" Target="../slideLayouts/slideLayout285.xml"/><Relationship Id="rId3" Type="http://schemas.openxmlformats.org/officeDocument/2006/relationships/slideLayout" Target="../slideLayouts/slideLayout275.xml"/><Relationship Id="rId7" Type="http://schemas.openxmlformats.org/officeDocument/2006/relationships/slideLayout" Target="../slideLayouts/slideLayout279.xml"/><Relationship Id="rId12" Type="http://schemas.openxmlformats.org/officeDocument/2006/relationships/slideLayout" Target="../slideLayouts/slideLayout284.xml"/><Relationship Id="rId17" Type="http://schemas.openxmlformats.org/officeDocument/2006/relationships/theme" Target="../theme/theme11.xml"/><Relationship Id="rId2" Type="http://schemas.openxmlformats.org/officeDocument/2006/relationships/slideLayout" Target="../slideLayouts/slideLayout274.xml"/><Relationship Id="rId16" Type="http://schemas.openxmlformats.org/officeDocument/2006/relationships/slideLayout" Target="../slideLayouts/slideLayout288.xml"/><Relationship Id="rId1" Type="http://schemas.openxmlformats.org/officeDocument/2006/relationships/slideLayout" Target="../slideLayouts/slideLayout273.xml"/><Relationship Id="rId6" Type="http://schemas.openxmlformats.org/officeDocument/2006/relationships/slideLayout" Target="../slideLayouts/slideLayout278.xml"/><Relationship Id="rId11" Type="http://schemas.openxmlformats.org/officeDocument/2006/relationships/slideLayout" Target="../slideLayouts/slideLayout283.xml"/><Relationship Id="rId5" Type="http://schemas.openxmlformats.org/officeDocument/2006/relationships/slideLayout" Target="../slideLayouts/slideLayout277.xml"/><Relationship Id="rId15" Type="http://schemas.openxmlformats.org/officeDocument/2006/relationships/slideLayout" Target="../slideLayouts/slideLayout287.xml"/><Relationship Id="rId10" Type="http://schemas.openxmlformats.org/officeDocument/2006/relationships/slideLayout" Target="../slideLayouts/slideLayout282.xml"/><Relationship Id="rId4" Type="http://schemas.openxmlformats.org/officeDocument/2006/relationships/slideLayout" Target="../slideLayouts/slideLayout276.xml"/><Relationship Id="rId9" Type="http://schemas.openxmlformats.org/officeDocument/2006/relationships/slideLayout" Target="../slideLayouts/slideLayout281.xml"/><Relationship Id="rId14" Type="http://schemas.openxmlformats.org/officeDocument/2006/relationships/slideLayout" Target="../slideLayouts/slideLayout286.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slideLayout" Target="../slideLayouts/slideLayout57.xml"/><Relationship Id="rId26" Type="http://schemas.openxmlformats.org/officeDocument/2006/relationships/slideLayout" Target="../slideLayouts/slideLayout65.xml"/><Relationship Id="rId3" Type="http://schemas.openxmlformats.org/officeDocument/2006/relationships/slideLayout" Target="../slideLayouts/slideLayout42.xml"/><Relationship Id="rId21" Type="http://schemas.openxmlformats.org/officeDocument/2006/relationships/slideLayout" Target="../slideLayouts/slideLayout60.xml"/><Relationship Id="rId34" Type="http://schemas.openxmlformats.org/officeDocument/2006/relationships/slideLayout" Target="../slideLayouts/slideLayout73.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5" Type="http://schemas.openxmlformats.org/officeDocument/2006/relationships/slideLayout" Target="../slideLayouts/slideLayout64.xml"/><Relationship Id="rId33" Type="http://schemas.openxmlformats.org/officeDocument/2006/relationships/slideLayout" Target="../slideLayouts/slideLayout72.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slideLayout" Target="../slideLayouts/slideLayout59.xml"/><Relationship Id="rId29" Type="http://schemas.openxmlformats.org/officeDocument/2006/relationships/slideLayout" Target="../slideLayouts/slideLayout68.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24" Type="http://schemas.openxmlformats.org/officeDocument/2006/relationships/slideLayout" Target="../slideLayouts/slideLayout63.xml"/><Relationship Id="rId32" Type="http://schemas.openxmlformats.org/officeDocument/2006/relationships/slideLayout" Target="../slideLayouts/slideLayout71.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23" Type="http://schemas.openxmlformats.org/officeDocument/2006/relationships/slideLayout" Target="../slideLayouts/slideLayout62.xml"/><Relationship Id="rId28" Type="http://schemas.openxmlformats.org/officeDocument/2006/relationships/slideLayout" Target="../slideLayouts/slideLayout67.xml"/><Relationship Id="rId36" Type="http://schemas.openxmlformats.org/officeDocument/2006/relationships/theme" Target="../theme/theme2.xml"/><Relationship Id="rId10" Type="http://schemas.openxmlformats.org/officeDocument/2006/relationships/slideLayout" Target="../slideLayouts/slideLayout49.xml"/><Relationship Id="rId19" Type="http://schemas.openxmlformats.org/officeDocument/2006/relationships/slideLayout" Target="../slideLayouts/slideLayout58.xml"/><Relationship Id="rId31" Type="http://schemas.openxmlformats.org/officeDocument/2006/relationships/slideLayout" Target="../slideLayouts/slideLayout70.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 Id="rId22" Type="http://schemas.openxmlformats.org/officeDocument/2006/relationships/slideLayout" Target="../slideLayouts/slideLayout61.xml"/><Relationship Id="rId27" Type="http://schemas.openxmlformats.org/officeDocument/2006/relationships/slideLayout" Target="../slideLayouts/slideLayout66.xml"/><Relationship Id="rId30" Type="http://schemas.openxmlformats.org/officeDocument/2006/relationships/slideLayout" Target="../slideLayouts/slideLayout69.xml"/><Relationship Id="rId35" Type="http://schemas.openxmlformats.org/officeDocument/2006/relationships/slideLayout" Target="../slideLayouts/slideLayout7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theme" Target="../theme/theme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image" Target="../media/image5.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10.xml"/><Relationship Id="rId13" Type="http://schemas.openxmlformats.org/officeDocument/2006/relationships/slideLayout" Target="../slideLayouts/slideLayout115.xml"/><Relationship Id="rId18" Type="http://schemas.openxmlformats.org/officeDocument/2006/relationships/slideLayout" Target="../slideLayouts/slideLayout120.xml"/><Relationship Id="rId26" Type="http://schemas.openxmlformats.org/officeDocument/2006/relationships/theme" Target="../theme/theme4.xml"/><Relationship Id="rId3" Type="http://schemas.openxmlformats.org/officeDocument/2006/relationships/slideLayout" Target="../slideLayouts/slideLayout105.xml"/><Relationship Id="rId21" Type="http://schemas.openxmlformats.org/officeDocument/2006/relationships/slideLayout" Target="../slideLayouts/slideLayout123.xml"/><Relationship Id="rId7" Type="http://schemas.openxmlformats.org/officeDocument/2006/relationships/slideLayout" Target="../slideLayouts/slideLayout109.xml"/><Relationship Id="rId12" Type="http://schemas.openxmlformats.org/officeDocument/2006/relationships/slideLayout" Target="../slideLayouts/slideLayout114.xml"/><Relationship Id="rId17" Type="http://schemas.openxmlformats.org/officeDocument/2006/relationships/slideLayout" Target="../slideLayouts/slideLayout119.xml"/><Relationship Id="rId25" Type="http://schemas.openxmlformats.org/officeDocument/2006/relationships/slideLayout" Target="../slideLayouts/slideLayout127.xml"/><Relationship Id="rId2" Type="http://schemas.openxmlformats.org/officeDocument/2006/relationships/slideLayout" Target="../slideLayouts/slideLayout104.xml"/><Relationship Id="rId16" Type="http://schemas.openxmlformats.org/officeDocument/2006/relationships/slideLayout" Target="../slideLayouts/slideLayout118.xml"/><Relationship Id="rId20" Type="http://schemas.openxmlformats.org/officeDocument/2006/relationships/slideLayout" Target="../slideLayouts/slideLayout122.xml"/><Relationship Id="rId1" Type="http://schemas.openxmlformats.org/officeDocument/2006/relationships/slideLayout" Target="../slideLayouts/slideLayout103.xml"/><Relationship Id="rId6" Type="http://schemas.openxmlformats.org/officeDocument/2006/relationships/slideLayout" Target="../slideLayouts/slideLayout108.xml"/><Relationship Id="rId11" Type="http://schemas.openxmlformats.org/officeDocument/2006/relationships/slideLayout" Target="../slideLayouts/slideLayout113.xml"/><Relationship Id="rId24" Type="http://schemas.openxmlformats.org/officeDocument/2006/relationships/slideLayout" Target="../slideLayouts/slideLayout126.xml"/><Relationship Id="rId5" Type="http://schemas.openxmlformats.org/officeDocument/2006/relationships/slideLayout" Target="../slideLayouts/slideLayout107.xml"/><Relationship Id="rId15" Type="http://schemas.openxmlformats.org/officeDocument/2006/relationships/slideLayout" Target="../slideLayouts/slideLayout117.xml"/><Relationship Id="rId23" Type="http://schemas.openxmlformats.org/officeDocument/2006/relationships/slideLayout" Target="../slideLayouts/slideLayout125.xml"/><Relationship Id="rId10" Type="http://schemas.openxmlformats.org/officeDocument/2006/relationships/slideLayout" Target="../slideLayouts/slideLayout112.xml"/><Relationship Id="rId19" Type="http://schemas.openxmlformats.org/officeDocument/2006/relationships/slideLayout" Target="../slideLayouts/slideLayout121.xml"/><Relationship Id="rId4" Type="http://schemas.openxmlformats.org/officeDocument/2006/relationships/slideLayout" Target="../slideLayouts/slideLayout106.xml"/><Relationship Id="rId9" Type="http://schemas.openxmlformats.org/officeDocument/2006/relationships/slideLayout" Target="../slideLayouts/slideLayout111.xml"/><Relationship Id="rId14" Type="http://schemas.openxmlformats.org/officeDocument/2006/relationships/slideLayout" Target="../slideLayouts/slideLayout116.xml"/><Relationship Id="rId22" Type="http://schemas.openxmlformats.org/officeDocument/2006/relationships/slideLayout" Target="../slideLayouts/slideLayout124.xml"/><Relationship Id="rId27"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35.xml"/><Relationship Id="rId13" Type="http://schemas.openxmlformats.org/officeDocument/2006/relationships/slideLayout" Target="../slideLayouts/slideLayout140.xml"/><Relationship Id="rId18" Type="http://schemas.openxmlformats.org/officeDocument/2006/relationships/slideLayout" Target="../slideLayouts/slideLayout145.xml"/><Relationship Id="rId3" Type="http://schemas.openxmlformats.org/officeDocument/2006/relationships/slideLayout" Target="../slideLayouts/slideLayout130.xml"/><Relationship Id="rId7" Type="http://schemas.openxmlformats.org/officeDocument/2006/relationships/slideLayout" Target="../slideLayouts/slideLayout134.xml"/><Relationship Id="rId12" Type="http://schemas.openxmlformats.org/officeDocument/2006/relationships/slideLayout" Target="../slideLayouts/slideLayout139.xml"/><Relationship Id="rId17" Type="http://schemas.openxmlformats.org/officeDocument/2006/relationships/slideLayout" Target="../slideLayouts/slideLayout144.xml"/><Relationship Id="rId2" Type="http://schemas.openxmlformats.org/officeDocument/2006/relationships/slideLayout" Target="../slideLayouts/slideLayout129.xml"/><Relationship Id="rId16" Type="http://schemas.openxmlformats.org/officeDocument/2006/relationships/slideLayout" Target="../slideLayouts/slideLayout143.xml"/><Relationship Id="rId1" Type="http://schemas.openxmlformats.org/officeDocument/2006/relationships/slideLayout" Target="../slideLayouts/slideLayout128.xml"/><Relationship Id="rId6" Type="http://schemas.openxmlformats.org/officeDocument/2006/relationships/slideLayout" Target="../slideLayouts/slideLayout133.xml"/><Relationship Id="rId11" Type="http://schemas.openxmlformats.org/officeDocument/2006/relationships/slideLayout" Target="../slideLayouts/slideLayout138.xml"/><Relationship Id="rId5" Type="http://schemas.openxmlformats.org/officeDocument/2006/relationships/slideLayout" Target="../slideLayouts/slideLayout132.xml"/><Relationship Id="rId15" Type="http://schemas.openxmlformats.org/officeDocument/2006/relationships/slideLayout" Target="../slideLayouts/slideLayout142.xml"/><Relationship Id="rId10" Type="http://schemas.openxmlformats.org/officeDocument/2006/relationships/slideLayout" Target="../slideLayouts/slideLayout137.xml"/><Relationship Id="rId19" Type="http://schemas.openxmlformats.org/officeDocument/2006/relationships/theme" Target="../theme/theme5.xml"/><Relationship Id="rId4" Type="http://schemas.openxmlformats.org/officeDocument/2006/relationships/slideLayout" Target="../slideLayouts/slideLayout131.xml"/><Relationship Id="rId9" Type="http://schemas.openxmlformats.org/officeDocument/2006/relationships/slideLayout" Target="../slideLayouts/slideLayout136.xml"/><Relationship Id="rId14" Type="http://schemas.openxmlformats.org/officeDocument/2006/relationships/slideLayout" Target="../slideLayouts/slideLayout14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53.xml"/><Relationship Id="rId13" Type="http://schemas.openxmlformats.org/officeDocument/2006/relationships/slideLayout" Target="../slideLayouts/slideLayout158.xml"/><Relationship Id="rId18" Type="http://schemas.openxmlformats.org/officeDocument/2006/relationships/slideLayout" Target="../slideLayouts/slideLayout163.xml"/><Relationship Id="rId3" Type="http://schemas.openxmlformats.org/officeDocument/2006/relationships/slideLayout" Target="../slideLayouts/slideLayout148.xml"/><Relationship Id="rId7" Type="http://schemas.openxmlformats.org/officeDocument/2006/relationships/slideLayout" Target="../slideLayouts/slideLayout152.xml"/><Relationship Id="rId12" Type="http://schemas.openxmlformats.org/officeDocument/2006/relationships/slideLayout" Target="../slideLayouts/slideLayout157.xml"/><Relationship Id="rId17" Type="http://schemas.openxmlformats.org/officeDocument/2006/relationships/slideLayout" Target="../slideLayouts/slideLayout162.xml"/><Relationship Id="rId2" Type="http://schemas.openxmlformats.org/officeDocument/2006/relationships/slideLayout" Target="../slideLayouts/slideLayout147.xml"/><Relationship Id="rId16" Type="http://schemas.openxmlformats.org/officeDocument/2006/relationships/slideLayout" Target="../slideLayouts/slideLayout161.xml"/><Relationship Id="rId20" Type="http://schemas.openxmlformats.org/officeDocument/2006/relationships/theme" Target="../theme/theme6.xml"/><Relationship Id="rId1" Type="http://schemas.openxmlformats.org/officeDocument/2006/relationships/slideLayout" Target="../slideLayouts/slideLayout146.xml"/><Relationship Id="rId6" Type="http://schemas.openxmlformats.org/officeDocument/2006/relationships/slideLayout" Target="../slideLayouts/slideLayout151.xml"/><Relationship Id="rId11" Type="http://schemas.openxmlformats.org/officeDocument/2006/relationships/slideLayout" Target="../slideLayouts/slideLayout156.xml"/><Relationship Id="rId5" Type="http://schemas.openxmlformats.org/officeDocument/2006/relationships/slideLayout" Target="../slideLayouts/slideLayout150.xml"/><Relationship Id="rId15" Type="http://schemas.openxmlformats.org/officeDocument/2006/relationships/slideLayout" Target="../slideLayouts/slideLayout160.xml"/><Relationship Id="rId10" Type="http://schemas.openxmlformats.org/officeDocument/2006/relationships/slideLayout" Target="../slideLayouts/slideLayout155.xml"/><Relationship Id="rId19" Type="http://schemas.openxmlformats.org/officeDocument/2006/relationships/slideLayout" Target="../slideLayouts/slideLayout164.xml"/><Relationship Id="rId4" Type="http://schemas.openxmlformats.org/officeDocument/2006/relationships/slideLayout" Target="../slideLayouts/slideLayout149.xml"/><Relationship Id="rId9" Type="http://schemas.openxmlformats.org/officeDocument/2006/relationships/slideLayout" Target="../slideLayouts/slideLayout154.xml"/><Relationship Id="rId14" Type="http://schemas.openxmlformats.org/officeDocument/2006/relationships/slideLayout" Target="../slideLayouts/slideLayout15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72.xml"/><Relationship Id="rId13" Type="http://schemas.openxmlformats.org/officeDocument/2006/relationships/slideLayout" Target="../slideLayouts/slideLayout177.xml"/><Relationship Id="rId18" Type="http://schemas.openxmlformats.org/officeDocument/2006/relationships/slideLayout" Target="../slideLayouts/slideLayout182.xml"/><Relationship Id="rId3" Type="http://schemas.openxmlformats.org/officeDocument/2006/relationships/slideLayout" Target="../slideLayouts/slideLayout167.xml"/><Relationship Id="rId7" Type="http://schemas.openxmlformats.org/officeDocument/2006/relationships/slideLayout" Target="../slideLayouts/slideLayout171.xml"/><Relationship Id="rId12" Type="http://schemas.openxmlformats.org/officeDocument/2006/relationships/slideLayout" Target="../slideLayouts/slideLayout176.xml"/><Relationship Id="rId17" Type="http://schemas.openxmlformats.org/officeDocument/2006/relationships/slideLayout" Target="../slideLayouts/slideLayout181.xml"/><Relationship Id="rId2" Type="http://schemas.openxmlformats.org/officeDocument/2006/relationships/slideLayout" Target="../slideLayouts/slideLayout166.xml"/><Relationship Id="rId16" Type="http://schemas.openxmlformats.org/officeDocument/2006/relationships/slideLayout" Target="../slideLayouts/slideLayout180.xml"/><Relationship Id="rId20" Type="http://schemas.openxmlformats.org/officeDocument/2006/relationships/theme" Target="../theme/theme7.xml"/><Relationship Id="rId1" Type="http://schemas.openxmlformats.org/officeDocument/2006/relationships/slideLayout" Target="../slideLayouts/slideLayout165.xml"/><Relationship Id="rId6" Type="http://schemas.openxmlformats.org/officeDocument/2006/relationships/slideLayout" Target="../slideLayouts/slideLayout170.xml"/><Relationship Id="rId11" Type="http://schemas.openxmlformats.org/officeDocument/2006/relationships/slideLayout" Target="../slideLayouts/slideLayout175.xml"/><Relationship Id="rId5" Type="http://schemas.openxmlformats.org/officeDocument/2006/relationships/slideLayout" Target="../slideLayouts/slideLayout169.xml"/><Relationship Id="rId15" Type="http://schemas.openxmlformats.org/officeDocument/2006/relationships/slideLayout" Target="../slideLayouts/slideLayout179.xml"/><Relationship Id="rId10" Type="http://schemas.openxmlformats.org/officeDocument/2006/relationships/slideLayout" Target="../slideLayouts/slideLayout174.xml"/><Relationship Id="rId19" Type="http://schemas.openxmlformats.org/officeDocument/2006/relationships/slideLayout" Target="../slideLayouts/slideLayout183.xml"/><Relationship Id="rId4" Type="http://schemas.openxmlformats.org/officeDocument/2006/relationships/slideLayout" Target="../slideLayouts/slideLayout168.xml"/><Relationship Id="rId9" Type="http://schemas.openxmlformats.org/officeDocument/2006/relationships/slideLayout" Target="../slideLayouts/slideLayout173.xml"/><Relationship Id="rId14" Type="http://schemas.openxmlformats.org/officeDocument/2006/relationships/slideLayout" Target="../slideLayouts/slideLayout178.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91.xml"/><Relationship Id="rId13" Type="http://schemas.openxmlformats.org/officeDocument/2006/relationships/slideLayout" Target="../slideLayouts/slideLayout196.xml"/><Relationship Id="rId18" Type="http://schemas.openxmlformats.org/officeDocument/2006/relationships/slideLayout" Target="../slideLayouts/slideLayout201.xml"/><Relationship Id="rId26" Type="http://schemas.openxmlformats.org/officeDocument/2006/relationships/slideLayout" Target="../slideLayouts/slideLayout209.xml"/><Relationship Id="rId39" Type="http://schemas.openxmlformats.org/officeDocument/2006/relationships/slideLayout" Target="../slideLayouts/slideLayout222.xml"/><Relationship Id="rId3" Type="http://schemas.openxmlformats.org/officeDocument/2006/relationships/slideLayout" Target="../slideLayouts/slideLayout186.xml"/><Relationship Id="rId21" Type="http://schemas.openxmlformats.org/officeDocument/2006/relationships/slideLayout" Target="../slideLayouts/slideLayout204.xml"/><Relationship Id="rId34" Type="http://schemas.openxmlformats.org/officeDocument/2006/relationships/slideLayout" Target="../slideLayouts/slideLayout217.xml"/><Relationship Id="rId42" Type="http://schemas.openxmlformats.org/officeDocument/2006/relationships/slideLayout" Target="../slideLayouts/slideLayout225.xml"/><Relationship Id="rId7" Type="http://schemas.openxmlformats.org/officeDocument/2006/relationships/slideLayout" Target="../slideLayouts/slideLayout190.xml"/><Relationship Id="rId12" Type="http://schemas.openxmlformats.org/officeDocument/2006/relationships/slideLayout" Target="../slideLayouts/slideLayout195.xml"/><Relationship Id="rId17" Type="http://schemas.openxmlformats.org/officeDocument/2006/relationships/slideLayout" Target="../slideLayouts/slideLayout200.xml"/><Relationship Id="rId25" Type="http://schemas.openxmlformats.org/officeDocument/2006/relationships/slideLayout" Target="../slideLayouts/slideLayout208.xml"/><Relationship Id="rId33" Type="http://schemas.openxmlformats.org/officeDocument/2006/relationships/slideLayout" Target="../slideLayouts/slideLayout216.xml"/><Relationship Id="rId38" Type="http://schemas.openxmlformats.org/officeDocument/2006/relationships/slideLayout" Target="../slideLayouts/slideLayout221.xml"/><Relationship Id="rId2" Type="http://schemas.openxmlformats.org/officeDocument/2006/relationships/slideLayout" Target="../slideLayouts/slideLayout185.xml"/><Relationship Id="rId16" Type="http://schemas.openxmlformats.org/officeDocument/2006/relationships/slideLayout" Target="../slideLayouts/slideLayout199.xml"/><Relationship Id="rId20" Type="http://schemas.openxmlformats.org/officeDocument/2006/relationships/slideLayout" Target="../slideLayouts/slideLayout203.xml"/><Relationship Id="rId29" Type="http://schemas.openxmlformats.org/officeDocument/2006/relationships/slideLayout" Target="../slideLayouts/slideLayout212.xml"/><Relationship Id="rId41" Type="http://schemas.openxmlformats.org/officeDocument/2006/relationships/slideLayout" Target="../slideLayouts/slideLayout224.xml"/><Relationship Id="rId1" Type="http://schemas.openxmlformats.org/officeDocument/2006/relationships/slideLayout" Target="../slideLayouts/slideLayout184.xml"/><Relationship Id="rId6" Type="http://schemas.openxmlformats.org/officeDocument/2006/relationships/slideLayout" Target="../slideLayouts/slideLayout189.xml"/><Relationship Id="rId11" Type="http://schemas.openxmlformats.org/officeDocument/2006/relationships/slideLayout" Target="../slideLayouts/slideLayout194.xml"/><Relationship Id="rId24" Type="http://schemas.openxmlformats.org/officeDocument/2006/relationships/slideLayout" Target="../slideLayouts/slideLayout207.xml"/><Relationship Id="rId32" Type="http://schemas.openxmlformats.org/officeDocument/2006/relationships/slideLayout" Target="../slideLayouts/slideLayout215.xml"/><Relationship Id="rId37" Type="http://schemas.openxmlformats.org/officeDocument/2006/relationships/slideLayout" Target="../slideLayouts/slideLayout220.xml"/><Relationship Id="rId40" Type="http://schemas.openxmlformats.org/officeDocument/2006/relationships/slideLayout" Target="../slideLayouts/slideLayout223.xml"/><Relationship Id="rId5" Type="http://schemas.openxmlformats.org/officeDocument/2006/relationships/slideLayout" Target="../slideLayouts/slideLayout188.xml"/><Relationship Id="rId15" Type="http://schemas.openxmlformats.org/officeDocument/2006/relationships/slideLayout" Target="../slideLayouts/slideLayout198.xml"/><Relationship Id="rId23" Type="http://schemas.openxmlformats.org/officeDocument/2006/relationships/slideLayout" Target="../slideLayouts/slideLayout206.xml"/><Relationship Id="rId28" Type="http://schemas.openxmlformats.org/officeDocument/2006/relationships/slideLayout" Target="../slideLayouts/slideLayout211.xml"/><Relationship Id="rId36" Type="http://schemas.openxmlformats.org/officeDocument/2006/relationships/slideLayout" Target="../slideLayouts/slideLayout219.xml"/><Relationship Id="rId10" Type="http://schemas.openxmlformats.org/officeDocument/2006/relationships/slideLayout" Target="../slideLayouts/slideLayout193.xml"/><Relationship Id="rId19" Type="http://schemas.openxmlformats.org/officeDocument/2006/relationships/slideLayout" Target="../slideLayouts/slideLayout202.xml"/><Relationship Id="rId31" Type="http://schemas.openxmlformats.org/officeDocument/2006/relationships/slideLayout" Target="../slideLayouts/slideLayout214.xml"/><Relationship Id="rId44" Type="http://schemas.openxmlformats.org/officeDocument/2006/relationships/image" Target="../media/image14.png"/><Relationship Id="rId4" Type="http://schemas.openxmlformats.org/officeDocument/2006/relationships/slideLayout" Target="../slideLayouts/slideLayout187.xml"/><Relationship Id="rId9" Type="http://schemas.openxmlformats.org/officeDocument/2006/relationships/slideLayout" Target="../slideLayouts/slideLayout192.xml"/><Relationship Id="rId14" Type="http://schemas.openxmlformats.org/officeDocument/2006/relationships/slideLayout" Target="../slideLayouts/slideLayout197.xml"/><Relationship Id="rId22" Type="http://schemas.openxmlformats.org/officeDocument/2006/relationships/slideLayout" Target="../slideLayouts/slideLayout205.xml"/><Relationship Id="rId27" Type="http://schemas.openxmlformats.org/officeDocument/2006/relationships/slideLayout" Target="../slideLayouts/slideLayout210.xml"/><Relationship Id="rId30" Type="http://schemas.openxmlformats.org/officeDocument/2006/relationships/slideLayout" Target="../slideLayouts/slideLayout213.xml"/><Relationship Id="rId35" Type="http://schemas.openxmlformats.org/officeDocument/2006/relationships/slideLayout" Target="../slideLayouts/slideLayout218.xml"/><Relationship Id="rId43"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233.xml"/><Relationship Id="rId13" Type="http://schemas.openxmlformats.org/officeDocument/2006/relationships/slideLayout" Target="../slideLayouts/slideLayout238.xml"/><Relationship Id="rId18" Type="http://schemas.openxmlformats.org/officeDocument/2006/relationships/slideLayout" Target="../slideLayouts/slideLayout243.xml"/><Relationship Id="rId26" Type="http://schemas.openxmlformats.org/officeDocument/2006/relationships/slideLayout" Target="../slideLayouts/slideLayout251.xml"/><Relationship Id="rId3" Type="http://schemas.openxmlformats.org/officeDocument/2006/relationships/slideLayout" Target="../slideLayouts/slideLayout228.xml"/><Relationship Id="rId21" Type="http://schemas.openxmlformats.org/officeDocument/2006/relationships/slideLayout" Target="../slideLayouts/slideLayout246.xml"/><Relationship Id="rId7" Type="http://schemas.openxmlformats.org/officeDocument/2006/relationships/slideLayout" Target="../slideLayouts/slideLayout232.xml"/><Relationship Id="rId12" Type="http://schemas.openxmlformats.org/officeDocument/2006/relationships/slideLayout" Target="../slideLayouts/slideLayout237.xml"/><Relationship Id="rId17" Type="http://schemas.openxmlformats.org/officeDocument/2006/relationships/slideLayout" Target="../slideLayouts/slideLayout242.xml"/><Relationship Id="rId25" Type="http://schemas.openxmlformats.org/officeDocument/2006/relationships/slideLayout" Target="../slideLayouts/slideLayout250.xml"/><Relationship Id="rId33" Type="http://schemas.openxmlformats.org/officeDocument/2006/relationships/image" Target="../media/image20.png"/><Relationship Id="rId2" Type="http://schemas.openxmlformats.org/officeDocument/2006/relationships/slideLayout" Target="../slideLayouts/slideLayout227.xml"/><Relationship Id="rId16" Type="http://schemas.openxmlformats.org/officeDocument/2006/relationships/slideLayout" Target="../slideLayouts/slideLayout241.xml"/><Relationship Id="rId20" Type="http://schemas.openxmlformats.org/officeDocument/2006/relationships/slideLayout" Target="../slideLayouts/slideLayout245.xml"/><Relationship Id="rId29" Type="http://schemas.openxmlformats.org/officeDocument/2006/relationships/slideLayout" Target="../slideLayouts/slideLayout254.xml"/><Relationship Id="rId1" Type="http://schemas.openxmlformats.org/officeDocument/2006/relationships/slideLayout" Target="../slideLayouts/slideLayout226.xml"/><Relationship Id="rId6" Type="http://schemas.openxmlformats.org/officeDocument/2006/relationships/slideLayout" Target="../slideLayouts/slideLayout231.xml"/><Relationship Id="rId11" Type="http://schemas.openxmlformats.org/officeDocument/2006/relationships/slideLayout" Target="../slideLayouts/slideLayout236.xml"/><Relationship Id="rId24" Type="http://schemas.openxmlformats.org/officeDocument/2006/relationships/slideLayout" Target="../slideLayouts/slideLayout249.xml"/><Relationship Id="rId32" Type="http://schemas.openxmlformats.org/officeDocument/2006/relationships/theme" Target="../theme/theme9.xml"/><Relationship Id="rId5" Type="http://schemas.openxmlformats.org/officeDocument/2006/relationships/slideLayout" Target="../slideLayouts/slideLayout230.xml"/><Relationship Id="rId15" Type="http://schemas.openxmlformats.org/officeDocument/2006/relationships/slideLayout" Target="../slideLayouts/slideLayout240.xml"/><Relationship Id="rId23" Type="http://schemas.openxmlformats.org/officeDocument/2006/relationships/slideLayout" Target="../slideLayouts/slideLayout248.xml"/><Relationship Id="rId28" Type="http://schemas.openxmlformats.org/officeDocument/2006/relationships/slideLayout" Target="../slideLayouts/slideLayout253.xml"/><Relationship Id="rId10" Type="http://schemas.openxmlformats.org/officeDocument/2006/relationships/slideLayout" Target="../slideLayouts/slideLayout235.xml"/><Relationship Id="rId19" Type="http://schemas.openxmlformats.org/officeDocument/2006/relationships/slideLayout" Target="../slideLayouts/slideLayout244.xml"/><Relationship Id="rId31" Type="http://schemas.openxmlformats.org/officeDocument/2006/relationships/slideLayout" Target="../slideLayouts/slideLayout256.xml"/><Relationship Id="rId4" Type="http://schemas.openxmlformats.org/officeDocument/2006/relationships/slideLayout" Target="../slideLayouts/slideLayout229.xml"/><Relationship Id="rId9" Type="http://schemas.openxmlformats.org/officeDocument/2006/relationships/slideLayout" Target="../slideLayouts/slideLayout234.xml"/><Relationship Id="rId14" Type="http://schemas.openxmlformats.org/officeDocument/2006/relationships/slideLayout" Target="../slideLayouts/slideLayout239.xml"/><Relationship Id="rId22" Type="http://schemas.openxmlformats.org/officeDocument/2006/relationships/slideLayout" Target="../slideLayouts/slideLayout247.xml"/><Relationship Id="rId27" Type="http://schemas.openxmlformats.org/officeDocument/2006/relationships/slideLayout" Target="../slideLayouts/slideLayout252.xml"/><Relationship Id="rId30" Type="http://schemas.openxmlformats.org/officeDocument/2006/relationships/slideLayout" Target="../slideLayouts/slideLayout2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35736311"/>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 id="2147483695" r:id="rId22"/>
    <p:sldLayoutId id="2147483696" r:id="rId23"/>
    <p:sldLayoutId id="2147483697" r:id="rId24"/>
    <p:sldLayoutId id="2147483698" r:id="rId25"/>
    <p:sldLayoutId id="2147483702" r:id="rId26"/>
    <p:sldLayoutId id="2147483703" r:id="rId27"/>
    <p:sldLayoutId id="2147485000" r:id="rId28"/>
    <p:sldLayoutId id="2147485001" r:id="rId29"/>
    <p:sldLayoutId id="2147485061" r:id="rId30"/>
    <p:sldLayoutId id="2147485062" r:id="rId31"/>
    <p:sldLayoutId id="2147485063" r:id="rId32"/>
    <p:sldLayoutId id="2147485064" r:id="rId33"/>
    <p:sldLayoutId id="2147485065" r:id="rId34"/>
    <p:sldLayoutId id="2147485066" r:id="rId35"/>
    <p:sldLayoutId id="2147485067" r:id="rId36"/>
    <p:sldLayoutId id="2147485068" r:id="rId37"/>
    <p:sldLayoutId id="2147485069" r:id="rId38"/>
    <p:sldLayoutId id="2147485070" r:id="rId39"/>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18"/>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31452295"/>
      </p:ext>
    </p:extLst>
  </p:cSld>
  <p:clrMap bg1="lt1" tx1="dk1" bg2="lt2" tx2="dk2" accent1="accent1" accent2="accent2" accent3="accent3" accent4="accent4" accent5="accent5" accent6="accent6" hlink="hlink" folHlink="folHlink"/>
  <p:sldLayoutIdLst>
    <p:sldLayoutId id="2147485211" r:id="rId1"/>
    <p:sldLayoutId id="2147485212" r:id="rId2"/>
    <p:sldLayoutId id="2147485213" r:id="rId3"/>
    <p:sldLayoutId id="2147485214" r:id="rId4"/>
    <p:sldLayoutId id="2147485215" r:id="rId5"/>
    <p:sldLayoutId id="2147485216" r:id="rId6"/>
    <p:sldLayoutId id="2147485217" r:id="rId7"/>
    <p:sldLayoutId id="2147485218" r:id="rId8"/>
    <p:sldLayoutId id="2147485219" r:id="rId9"/>
    <p:sldLayoutId id="2147485220" r:id="rId10"/>
    <p:sldLayoutId id="2147485221" r:id="rId11"/>
    <p:sldLayoutId id="2147485222" r:id="rId12"/>
    <p:sldLayoutId id="2147485223" r:id="rId13"/>
    <p:sldLayoutId id="2147485224" r:id="rId14"/>
    <p:sldLayoutId id="2147485225" r:id="rId15"/>
    <p:sldLayoutId id="2147485226" r:id="rId16"/>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2983004"/>
      </p:ext>
    </p:extLst>
  </p:cSld>
  <p:clrMap bg1="lt1" tx1="dk1" bg2="lt2" tx2="dk2" accent1="accent1" accent2="accent2" accent3="accent3" accent4="accent4" accent5="accent5" accent6="accent6" hlink="hlink" folHlink="folHlink"/>
  <p:sldLayoutIdLst>
    <p:sldLayoutId id="2147485228" r:id="rId1"/>
    <p:sldLayoutId id="2147485229" r:id="rId2"/>
    <p:sldLayoutId id="2147485230" r:id="rId3"/>
    <p:sldLayoutId id="2147485231" r:id="rId4"/>
    <p:sldLayoutId id="2147485232" r:id="rId5"/>
    <p:sldLayoutId id="2147485233" r:id="rId6"/>
    <p:sldLayoutId id="2147485234" r:id="rId7"/>
    <p:sldLayoutId id="2147485235" r:id="rId8"/>
    <p:sldLayoutId id="2147485236" r:id="rId9"/>
    <p:sldLayoutId id="2147485237" r:id="rId10"/>
    <p:sldLayoutId id="2147485238" r:id="rId11"/>
    <p:sldLayoutId id="2147485239" r:id="rId12"/>
    <p:sldLayoutId id="2147485240" r:id="rId13"/>
    <p:sldLayoutId id="2147485241" r:id="rId14"/>
    <p:sldLayoutId id="2147485242" r:id="rId15"/>
    <p:sldLayoutId id="2147485243"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29746164"/>
      </p:ext>
    </p:extLst>
  </p:cSld>
  <p:clrMap bg1="dk1" tx1="lt1" bg2="dk2" tx2="lt2" accent1="accent1" accent2="accent2" accent3="accent3" accent4="accent4" accent5="accent5" accent6="accent6" hlink="hlink" folHlink="folHlink"/>
  <p:sldLayoutIdLst>
    <p:sldLayoutId id="2147485009" r:id="rId1"/>
    <p:sldLayoutId id="2147485010" r:id="rId2"/>
    <p:sldLayoutId id="2147485011" r:id="rId3"/>
    <p:sldLayoutId id="2147485012" r:id="rId4"/>
    <p:sldLayoutId id="2147485013" r:id="rId5"/>
    <p:sldLayoutId id="2147485014" r:id="rId6"/>
    <p:sldLayoutId id="2147485015" r:id="rId7"/>
    <p:sldLayoutId id="2147485016" r:id="rId8"/>
    <p:sldLayoutId id="2147485040" r:id="rId9"/>
    <p:sldLayoutId id="2147485017" r:id="rId10"/>
    <p:sldLayoutId id="2147485018" r:id="rId11"/>
    <p:sldLayoutId id="2147485019" r:id="rId12"/>
    <p:sldLayoutId id="2147485020" r:id="rId13"/>
    <p:sldLayoutId id="2147485021" r:id="rId14"/>
    <p:sldLayoutId id="2147483725" r:id="rId15"/>
    <p:sldLayoutId id="2147485022" r:id="rId16"/>
    <p:sldLayoutId id="2147485023" r:id="rId17"/>
    <p:sldLayoutId id="2147485024" r:id="rId18"/>
    <p:sldLayoutId id="2147485025" r:id="rId19"/>
    <p:sldLayoutId id="2147485026" r:id="rId20"/>
    <p:sldLayoutId id="2147485027" r:id="rId21"/>
    <p:sldLayoutId id="2147485028" r:id="rId22"/>
    <p:sldLayoutId id="2147485029" r:id="rId23"/>
    <p:sldLayoutId id="2147485030" r:id="rId24"/>
    <p:sldLayoutId id="2147485031" r:id="rId25"/>
    <p:sldLayoutId id="2147485032" r:id="rId26"/>
    <p:sldLayoutId id="2147485033" r:id="rId27"/>
    <p:sldLayoutId id="2147485034" r:id="rId28"/>
    <p:sldLayoutId id="2147485035" r:id="rId29"/>
    <p:sldLayoutId id="2147485036" r:id="rId30"/>
    <p:sldLayoutId id="2147485037" r:id="rId31"/>
    <p:sldLayoutId id="2147485038" r:id="rId32"/>
    <p:sldLayoutId id="2147485039" r:id="rId33"/>
    <p:sldLayoutId id="2147485206" r:id="rId34"/>
    <p:sldLayoutId id="2147485208" r:id="rId35"/>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30"/>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912205692"/>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5007" r:id="rId11"/>
    <p:sldLayoutId id="2147483718" r:id="rId12"/>
    <p:sldLayoutId id="2147483719" r:id="rId13"/>
    <p:sldLayoutId id="2147485005" r:id="rId14"/>
    <p:sldLayoutId id="2147485006" r:id="rId15"/>
    <p:sldLayoutId id="2147483720" r:id="rId16"/>
    <p:sldLayoutId id="2147483721" r:id="rId17"/>
    <p:sldLayoutId id="2147483722" r:id="rId18"/>
    <p:sldLayoutId id="2147483723" r:id="rId19"/>
    <p:sldLayoutId id="2147483724" r:id="rId20"/>
    <p:sldLayoutId id="2147483726" r:id="rId21"/>
    <p:sldLayoutId id="2147483727" r:id="rId22"/>
    <p:sldLayoutId id="2147483728" r:id="rId23"/>
    <p:sldLayoutId id="2147483729" r:id="rId24"/>
    <p:sldLayoutId id="2147483730" r:id="rId25"/>
    <p:sldLayoutId id="2147483731" r:id="rId26"/>
    <p:sldLayoutId id="2147483732" r:id="rId27"/>
    <p:sldLayoutId id="2147483733" r:id="rId28"/>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p:nvPicPr>
        <p:blipFill>
          <a:blip r:embed="rId27"/>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1821108445"/>
      </p:ext>
    </p:extLst>
  </p:cSld>
  <p:clrMap bg1="lt1" tx1="dk1" bg2="lt2" tx2="dk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 id="2147483868" r:id="rId12"/>
    <p:sldLayoutId id="2147483869" r:id="rId13"/>
    <p:sldLayoutId id="2147483870" r:id="rId14"/>
    <p:sldLayoutId id="2147483871" r:id="rId15"/>
    <p:sldLayoutId id="2147483873" r:id="rId16"/>
    <p:sldLayoutId id="2147483874" r:id="rId17"/>
    <p:sldLayoutId id="2147483875" r:id="rId18"/>
    <p:sldLayoutId id="2147483876" r:id="rId19"/>
    <p:sldLayoutId id="2147483877" r:id="rId20"/>
    <p:sldLayoutId id="2147483878" r:id="rId21"/>
    <p:sldLayoutId id="2147483879" r:id="rId22"/>
    <p:sldLayoutId id="2147483880" r:id="rId23"/>
    <p:sldLayoutId id="2147483881" r:id="rId24"/>
    <p:sldLayoutId id="2147483882" r:id="rId25"/>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930342"/>
      </p:ext>
    </p:extLst>
  </p:cSld>
  <p:clrMap bg1="lt1" tx1="dk1" bg2="lt2" tx2="dk2" accent1="accent1" accent2="accent2" accent3="accent3" accent4="accent4" accent5="accent5" accent6="accent6" hlink="hlink" folHlink="folHlink"/>
  <p:sldLayoutIdLst>
    <p:sldLayoutId id="2147485072" r:id="rId1"/>
    <p:sldLayoutId id="2147485073" r:id="rId2"/>
    <p:sldLayoutId id="2147485074" r:id="rId3"/>
    <p:sldLayoutId id="2147485076" r:id="rId4"/>
    <p:sldLayoutId id="2147485077" r:id="rId5"/>
    <p:sldLayoutId id="2147485078" r:id="rId6"/>
    <p:sldLayoutId id="2147485079" r:id="rId7"/>
    <p:sldLayoutId id="2147485080" r:id="rId8"/>
    <p:sldLayoutId id="2147485081" r:id="rId9"/>
    <p:sldLayoutId id="2147485082" r:id="rId10"/>
    <p:sldLayoutId id="2147485083" r:id="rId11"/>
    <p:sldLayoutId id="2147485084" r:id="rId12"/>
    <p:sldLayoutId id="2147485085" r:id="rId13"/>
    <p:sldLayoutId id="2147485086" r:id="rId14"/>
    <p:sldLayoutId id="2147485087" r:id="rId15"/>
    <p:sldLayoutId id="2147485088" r:id="rId16"/>
    <p:sldLayoutId id="2147485089" r:id="rId17"/>
    <p:sldLayoutId id="2147485090"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12597" rtl="0" eaLnBrk="1" latinLnBrk="0" hangingPunct="1">
        <a:lnSpc>
          <a:spcPct val="90000"/>
        </a:lnSpc>
        <a:spcBef>
          <a:spcPct val="0"/>
        </a:spcBef>
        <a:buNone/>
        <a:defRPr lang="en-US" sz="5488"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0" marR="0" indent="0" algn="l" defTabSz="912597" rtl="0" eaLnBrk="1" fontAlgn="auto" latinLnBrk="0" hangingPunct="1">
        <a:lnSpc>
          <a:spcPct val="100000"/>
        </a:lnSpc>
        <a:spcBef>
          <a:spcPts val="0"/>
        </a:spcBef>
        <a:spcAft>
          <a:spcPts val="600"/>
        </a:spcAft>
        <a:buClrTx/>
        <a:buSzPct val="90000"/>
        <a:buFont typeface="Arial" pitchFamily="34" charset="0"/>
        <a:buNone/>
        <a:tabLst/>
        <a:defRPr sz="2352" kern="1200" spc="-71" baseline="0">
          <a:solidFill>
            <a:schemeClr val="accent4">
              <a:lumMod val="50000"/>
              <a:alpha val="99000"/>
            </a:schemeClr>
          </a:solidFill>
          <a:latin typeface="+mn-lt"/>
          <a:ea typeface="+mn-ea"/>
          <a:cs typeface="+mn-cs"/>
        </a:defRPr>
      </a:lvl1pPr>
      <a:lvl2pPr marL="402512"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764" kern="1200" spc="0" baseline="0">
          <a:solidFill>
            <a:schemeClr val="accent4">
              <a:lumMod val="50000"/>
              <a:alpha val="99000"/>
            </a:schemeClr>
          </a:solidFill>
          <a:latin typeface="+mn-lt"/>
          <a:ea typeface="+mn-ea"/>
          <a:cs typeface="+mn-cs"/>
        </a:defRPr>
      </a:lvl2pPr>
      <a:lvl3pPr marL="567324" marR="0" indent="-164812" algn="l" defTabSz="912597" rtl="0" eaLnBrk="1" fontAlgn="auto" latinLnBrk="0" hangingPunct="1">
        <a:lnSpc>
          <a:spcPct val="100000"/>
        </a:lnSpc>
        <a:spcBef>
          <a:spcPts val="0"/>
        </a:spcBef>
        <a:spcAft>
          <a:spcPts val="1200"/>
        </a:spcAft>
        <a:buClrTx/>
        <a:buSzPct val="90000"/>
        <a:buFont typeface="Wingdings" pitchFamily="2" charset="2"/>
        <a:buChar char=""/>
        <a:tabLst/>
        <a:defRPr sz="1568" kern="1200" spc="0" baseline="0">
          <a:solidFill>
            <a:schemeClr val="accent4">
              <a:lumMod val="50000"/>
              <a:alpha val="99000"/>
            </a:schemeClr>
          </a:solidFill>
          <a:latin typeface="+mn-lt"/>
          <a:ea typeface="+mn-ea"/>
          <a:cs typeface="+mn-cs"/>
        </a:defRPr>
      </a:lvl3pPr>
      <a:lvl4pPr marL="740055"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372" kern="1200" spc="0" baseline="0">
          <a:solidFill>
            <a:schemeClr val="accent4">
              <a:lumMod val="50000"/>
              <a:alpha val="99000"/>
            </a:schemeClr>
          </a:solidFill>
          <a:latin typeface="+mn-lt"/>
          <a:ea typeface="+mn-ea"/>
          <a:cs typeface="+mn-cs"/>
        </a:defRPr>
      </a:lvl4pPr>
      <a:lvl5pPr marL="912785"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372" kern="1200" spc="0" baseline="0">
          <a:solidFill>
            <a:schemeClr val="accent4">
              <a:lumMod val="50000"/>
              <a:alpha val="99000"/>
            </a:schemeClr>
          </a:solidFill>
          <a:latin typeface="+mn-lt"/>
          <a:ea typeface="+mn-ea"/>
          <a:cs typeface="+mn-cs"/>
        </a:defRPr>
      </a:lvl5pPr>
      <a:lvl6pPr marL="2509644"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65943"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2242"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78543"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2597" rtl="0" eaLnBrk="1" latinLnBrk="0" hangingPunct="1">
        <a:defRPr sz="1862" kern="1200">
          <a:solidFill>
            <a:schemeClr val="tx1"/>
          </a:solidFill>
          <a:latin typeface="+mn-lt"/>
          <a:ea typeface="+mn-ea"/>
          <a:cs typeface="+mn-cs"/>
        </a:defRPr>
      </a:lvl1pPr>
      <a:lvl2pPr marL="456297" algn="l" defTabSz="912597" rtl="0" eaLnBrk="1" latinLnBrk="0" hangingPunct="1">
        <a:defRPr sz="1862" kern="1200">
          <a:solidFill>
            <a:schemeClr val="tx1"/>
          </a:solidFill>
          <a:latin typeface="+mn-lt"/>
          <a:ea typeface="+mn-ea"/>
          <a:cs typeface="+mn-cs"/>
        </a:defRPr>
      </a:lvl2pPr>
      <a:lvl3pPr marL="912597" algn="l" defTabSz="912597" rtl="0" eaLnBrk="1" latinLnBrk="0" hangingPunct="1">
        <a:defRPr sz="1862" kern="1200">
          <a:solidFill>
            <a:schemeClr val="tx1"/>
          </a:solidFill>
          <a:latin typeface="+mn-lt"/>
          <a:ea typeface="+mn-ea"/>
          <a:cs typeface="+mn-cs"/>
        </a:defRPr>
      </a:lvl3pPr>
      <a:lvl4pPr marL="1368896" algn="l" defTabSz="912597" rtl="0" eaLnBrk="1" latinLnBrk="0" hangingPunct="1">
        <a:defRPr sz="1862" kern="1200">
          <a:solidFill>
            <a:schemeClr val="tx1"/>
          </a:solidFill>
          <a:latin typeface="+mn-lt"/>
          <a:ea typeface="+mn-ea"/>
          <a:cs typeface="+mn-cs"/>
        </a:defRPr>
      </a:lvl4pPr>
      <a:lvl5pPr marL="1825198" algn="l" defTabSz="912597" rtl="0" eaLnBrk="1" latinLnBrk="0" hangingPunct="1">
        <a:defRPr sz="1862" kern="1200">
          <a:solidFill>
            <a:schemeClr val="tx1"/>
          </a:solidFill>
          <a:latin typeface="+mn-lt"/>
          <a:ea typeface="+mn-ea"/>
          <a:cs typeface="+mn-cs"/>
        </a:defRPr>
      </a:lvl5pPr>
      <a:lvl6pPr marL="2281497" algn="l" defTabSz="912597" rtl="0" eaLnBrk="1" latinLnBrk="0" hangingPunct="1">
        <a:defRPr sz="1862" kern="1200">
          <a:solidFill>
            <a:schemeClr val="tx1"/>
          </a:solidFill>
          <a:latin typeface="+mn-lt"/>
          <a:ea typeface="+mn-ea"/>
          <a:cs typeface="+mn-cs"/>
        </a:defRPr>
      </a:lvl6pPr>
      <a:lvl7pPr marL="2737794" algn="l" defTabSz="912597" rtl="0" eaLnBrk="1" latinLnBrk="0" hangingPunct="1">
        <a:defRPr sz="1862" kern="1200">
          <a:solidFill>
            <a:schemeClr val="tx1"/>
          </a:solidFill>
          <a:latin typeface="+mn-lt"/>
          <a:ea typeface="+mn-ea"/>
          <a:cs typeface="+mn-cs"/>
        </a:defRPr>
      </a:lvl7pPr>
      <a:lvl8pPr marL="3194093" algn="l" defTabSz="912597" rtl="0" eaLnBrk="1" latinLnBrk="0" hangingPunct="1">
        <a:defRPr sz="1862" kern="1200">
          <a:solidFill>
            <a:schemeClr val="tx1"/>
          </a:solidFill>
          <a:latin typeface="+mn-lt"/>
          <a:ea typeface="+mn-ea"/>
          <a:cs typeface="+mn-cs"/>
        </a:defRPr>
      </a:lvl8pPr>
      <a:lvl9pPr marL="3650393" algn="l" defTabSz="912597" rtl="0" eaLnBrk="1" latinLnBrk="0" hangingPunct="1">
        <a:defRPr sz="1862"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3505415"/>
      </p:ext>
    </p:extLst>
  </p:cSld>
  <p:clrMap bg1="lt1" tx1="dk1" bg2="lt2" tx2="dk2" accent1="accent1" accent2="accent2" accent3="accent3" accent4="accent4" accent5="accent5" accent6="accent6" hlink="hlink" folHlink="folHlink"/>
  <p:sldLayoutIdLst>
    <p:sldLayoutId id="2147485092" r:id="rId1"/>
    <p:sldLayoutId id="2147485093" r:id="rId2"/>
    <p:sldLayoutId id="2147485094" r:id="rId3"/>
    <p:sldLayoutId id="2147485095" r:id="rId4"/>
    <p:sldLayoutId id="2147485096" r:id="rId5"/>
    <p:sldLayoutId id="2147485097" r:id="rId6"/>
    <p:sldLayoutId id="2147485098" r:id="rId7"/>
    <p:sldLayoutId id="2147485099" r:id="rId8"/>
    <p:sldLayoutId id="2147485100" r:id="rId9"/>
    <p:sldLayoutId id="2147485101" r:id="rId10"/>
    <p:sldLayoutId id="2147485102" r:id="rId11"/>
    <p:sldLayoutId id="2147485103" r:id="rId12"/>
    <p:sldLayoutId id="2147485104" r:id="rId13"/>
    <p:sldLayoutId id="2147485105" r:id="rId14"/>
    <p:sldLayoutId id="2147485106" r:id="rId15"/>
    <p:sldLayoutId id="2147485107" r:id="rId16"/>
    <p:sldLayoutId id="2147485108" r:id="rId17"/>
    <p:sldLayoutId id="2147485109" r:id="rId18"/>
    <p:sldLayoutId id="2147485110"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12597" rtl="0" eaLnBrk="1" latinLnBrk="0" hangingPunct="1">
        <a:lnSpc>
          <a:spcPct val="90000"/>
        </a:lnSpc>
        <a:spcBef>
          <a:spcPct val="0"/>
        </a:spcBef>
        <a:buNone/>
        <a:defRPr lang="en-US" sz="5488"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0" marR="0" indent="0" algn="l" defTabSz="912597" rtl="0" eaLnBrk="1" fontAlgn="auto" latinLnBrk="0" hangingPunct="1">
        <a:lnSpc>
          <a:spcPct val="100000"/>
        </a:lnSpc>
        <a:spcBef>
          <a:spcPts val="0"/>
        </a:spcBef>
        <a:spcAft>
          <a:spcPts val="600"/>
        </a:spcAft>
        <a:buClrTx/>
        <a:buSzPct val="90000"/>
        <a:buFont typeface="Arial" pitchFamily="34" charset="0"/>
        <a:buNone/>
        <a:tabLst/>
        <a:defRPr sz="2352" kern="1200" spc="-71" baseline="0">
          <a:solidFill>
            <a:schemeClr val="accent4">
              <a:lumMod val="50000"/>
              <a:alpha val="99000"/>
            </a:schemeClr>
          </a:solidFill>
          <a:latin typeface="+mn-lt"/>
          <a:ea typeface="+mn-ea"/>
          <a:cs typeface="+mn-cs"/>
        </a:defRPr>
      </a:lvl1pPr>
      <a:lvl2pPr marL="402512"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764" kern="1200" spc="0" baseline="0">
          <a:solidFill>
            <a:schemeClr val="accent4">
              <a:lumMod val="50000"/>
              <a:alpha val="99000"/>
            </a:schemeClr>
          </a:solidFill>
          <a:latin typeface="+mn-lt"/>
          <a:ea typeface="+mn-ea"/>
          <a:cs typeface="+mn-cs"/>
        </a:defRPr>
      </a:lvl2pPr>
      <a:lvl3pPr marL="567324" marR="0" indent="-164812" algn="l" defTabSz="912597" rtl="0" eaLnBrk="1" fontAlgn="auto" latinLnBrk="0" hangingPunct="1">
        <a:lnSpc>
          <a:spcPct val="100000"/>
        </a:lnSpc>
        <a:spcBef>
          <a:spcPts val="0"/>
        </a:spcBef>
        <a:spcAft>
          <a:spcPts val="1200"/>
        </a:spcAft>
        <a:buClrTx/>
        <a:buSzPct val="90000"/>
        <a:buFont typeface="Wingdings" pitchFamily="2" charset="2"/>
        <a:buChar char=""/>
        <a:tabLst/>
        <a:defRPr sz="1568" kern="1200" spc="0" baseline="0">
          <a:solidFill>
            <a:schemeClr val="accent4">
              <a:lumMod val="50000"/>
              <a:alpha val="99000"/>
            </a:schemeClr>
          </a:solidFill>
          <a:latin typeface="+mn-lt"/>
          <a:ea typeface="+mn-ea"/>
          <a:cs typeface="+mn-cs"/>
        </a:defRPr>
      </a:lvl3pPr>
      <a:lvl4pPr marL="740055"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372" kern="1200" spc="0" baseline="0">
          <a:solidFill>
            <a:schemeClr val="accent4">
              <a:lumMod val="50000"/>
              <a:alpha val="99000"/>
            </a:schemeClr>
          </a:solidFill>
          <a:latin typeface="+mn-lt"/>
          <a:ea typeface="+mn-ea"/>
          <a:cs typeface="+mn-cs"/>
        </a:defRPr>
      </a:lvl4pPr>
      <a:lvl5pPr marL="912785"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372" kern="1200" spc="0" baseline="0">
          <a:solidFill>
            <a:schemeClr val="accent4">
              <a:lumMod val="50000"/>
              <a:alpha val="99000"/>
            </a:schemeClr>
          </a:solidFill>
          <a:latin typeface="+mn-lt"/>
          <a:ea typeface="+mn-ea"/>
          <a:cs typeface="+mn-cs"/>
        </a:defRPr>
      </a:lvl5pPr>
      <a:lvl6pPr marL="2509644"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65943"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2242"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78543"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2597" rtl="0" eaLnBrk="1" latinLnBrk="0" hangingPunct="1">
        <a:defRPr sz="1862" kern="1200">
          <a:solidFill>
            <a:schemeClr val="tx1"/>
          </a:solidFill>
          <a:latin typeface="+mn-lt"/>
          <a:ea typeface="+mn-ea"/>
          <a:cs typeface="+mn-cs"/>
        </a:defRPr>
      </a:lvl1pPr>
      <a:lvl2pPr marL="456297" algn="l" defTabSz="912597" rtl="0" eaLnBrk="1" latinLnBrk="0" hangingPunct="1">
        <a:defRPr sz="1862" kern="1200">
          <a:solidFill>
            <a:schemeClr val="tx1"/>
          </a:solidFill>
          <a:latin typeface="+mn-lt"/>
          <a:ea typeface="+mn-ea"/>
          <a:cs typeface="+mn-cs"/>
        </a:defRPr>
      </a:lvl2pPr>
      <a:lvl3pPr marL="912597" algn="l" defTabSz="912597" rtl="0" eaLnBrk="1" latinLnBrk="0" hangingPunct="1">
        <a:defRPr sz="1862" kern="1200">
          <a:solidFill>
            <a:schemeClr val="tx1"/>
          </a:solidFill>
          <a:latin typeface="+mn-lt"/>
          <a:ea typeface="+mn-ea"/>
          <a:cs typeface="+mn-cs"/>
        </a:defRPr>
      </a:lvl3pPr>
      <a:lvl4pPr marL="1368896" algn="l" defTabSz="912597" rtl="0" eaLnBrk="1" latinLnBrk="0" hangingPunct="1">
        <a:defRPr sz="1862" kern="1200">
          <a:solidFill>
            <a:schemeClr val="tx1"/>
          </a:solidFill>
          <a:latin typeface="+mn-lt"/>
          <a:ea typeface="+mn-ea"/>
          <a:cs typeface="+mn-cs"/>
        </a:defRPr>
      </a:lvl4pPr>
      <a:lvl5pPr marL="1825198" algn="l" defTabSz="912597" rtl="0" eaLnBrk="1" latinLnBrk="0" hangingPunct="1">
        <a:defRPr sz="1862" kern="1200">
          <a:solidFill>
            <a:schemeClr val="tx1"/>
          </a:solidFill>
          <a:latin typeface="+mn-lt"/>
          <a:ea typeface="+mn-ea"/>
          <a:cs typeface="+mn-cs"/>
        </a:defRPr>
      </a:lvl5pPr>
      <a:lvl6pPr marL="2281497" algn="l" defTabSz="912597" rtl="0" eaLnBrk="1" latinLnBrk="0" hangingPunct="1">
        <a:defRPr sz="1862" kern="1200">
          <a:solidFill>
            <a:schemeClr val="tx1"/>
          </a:solidFill>
          <a:latin typeface="+mn-lt"/>
          <a:ea typeface="+mn-ea"/>
          <a:cs typeface="+mn-cs"/>
        </a:defRPr>
      </a:lvl6pPr>
      <a:lvl7pPr marL="2737794" algn="l" defTabSz="912597" rtl="0" eaLnBrk="1" latinLnBrk="0" hangingPunct="1">
        <a:defRPr sz="1862" kern="1200">
          <a:solidFill>
            <a:schemeClr val="tx1"/>
          </a:solidFill>
          <a:latin typeface="+mn-lt"/>
          <a:ea typeface="+mn-ea"/>
          <a:cs typeface="+mn-cs"/>
        </a:defRPr>
      </a:lvl7pPr>
      <a:lvl8pPr marL="3194093" algn="l" defTabSz="912597" rtl="0" eaLnBrk="1" latinLnBrk="0" hangingPunct="1">
        <a:defRPr sz="1862" kern="1200">
          <a:solidFill>
            <a:schemeClr val="tx1"/>
          </a:solidFill>
          <a:latin typeface="+mn-lt"/>
          <a:ea typeface="+mn-ea"/>
          <a:cs typeface="+mn-cs"/>
        </a:defRPr>
      </a:lvl8pPr>
      <a:lvl9pPr marL="3650393" algn="l" defTabSz="912597" rtl="0" eaLnBrk="1" latinLnBrk="0" hangingPunct="1">
        <a:defRPr sz="1862"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0161839"/>
      </p:ext>
    </p:extLst>
  </p:cSld>
  <p:clrMap bg1="lt1" tx1="dk1" bg2="lt2" tx2="dk2" accent1="accent1" accent2="accent2" accent3="accent3" accent4="accent4" accent5="accent5" accent6="accent6" hlink="hlink" folHlink="folHlink"/>
  <p:sldLayoutIdLst>
    <p:sldLayoutId id="2147485112" r:id="rId1"/>
    <p:sldLayoutId id="2147485113" r:id="rId2"/>
    <p:sldLayoutId id="2147485114" r:id="rId3"/>
    <p:sldLayoutId id="2147485115" r:id="rId4"/>
    <p:sldLayoutId id="2147485116" r:id="rId5"/>
    <p:sldLayoutId id="2147485117" r:id="rId6"/>
    <p:sldLayoutId id="2147485118" r:id="rId7"/>
    <p:sldLayoutId id="2147485119" r:id="rId8"/>
    <p:sldLayoutId id="2147485120" r:id="rId9"/>
    <p:sldLayoutId id="2147485121" r:id="rId10"/>
    <p:sldLayoutId id="2147485122" r:id="rId11"/>
    <p:sldLayoutId id="2147485123" r:id="rId12"/>
    <p:sldLayoutId id="2147485124" r:id="rId13"/>
    <p:sldLayoutId id="2147485125" r:id="rId14"/>
    <p:sldLayoutId id="2147485126" r:id="rId15"/>
    <p:sldLayoutId id="2147485127" r:id="rId16"/>
    <p:sldLayoutId id="2147485128" r:id="rId17"/>
    <p:sldLayoutId id="2147485129" r:id="rId18"/>
    <p:sldLayoutId id="2147485130"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12597" rtl="0" eaLnBrk="1" latinLnBrk="0" hangingPunct="1">
        <a:lnSpc>
          <a:spcPct val="90000"/>
        </a:lnSpc>
        <a:spcBef>
          <a:spcPct val="0"/>
        </a:spcBef>
        <a:buNone/>
        <a:defRPr lang="en-US" sz="5488"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0" marR="0" indent="0" algn="l" defTabSz="912597" rtl="0" eaLnBrk="1" fontAlgn="auto" latinLnBrk="0" hangingPunct="1">
        <a:lnSpc>
          <a:spcPct val="100000"/>
        </a:lnSpc>
        <a:spcBef>
          <a:spcPts val="0"/>
        </a:spcBef>
        <a:spcAft>
          <a:spcPts val="600"/>
        </a:spcAft>
        <a:buClrTx/>
        <a:buSzPct val="90000"/>
        <a:buFont typeface="Arial" pitchFamily="34" charset="0"/>
        <a:buNone/>
        <a:tabLst/>
        <a:defRPr sz="2352" kern="1200" spc="-71" baseline="0">
          <a:solidFill>
            <a:schemeClr val="accent4">
              <a:lumMod val="50000"/>
              <a:alpha val="99000"/>
            </a:schemeClr>
          </a:solidFill>
          <a:latin typeface="+mn-lt"/>
          <a:ea typeface="+mn-ea"/>
          <a:cs typeface="+mn-cs"/>
        </a:defRPr>
      </a:lvl1pPr>
      <a:lvl2pPr marL="402512"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764" kern="1200" spc="0" baseline="0">
          <a:solidFill>
            <a:schemeClr val="accent4">
              <a:lumMod val="50000"/>
              <a:alpha val="99000"/>
            </a:schemeClr>
          </a:solidFill>
          <a:latin typeface="+mn-lt"/>
          <a:ea typeface="+mn-ea"/>
          <a:cs typeface="+mn-cs"/>
        </a:defRPr>
      </a:lvl2pPr>
      <a:lvl3pPr marL="567324" marR="0" indent="-164812" algn="l" defTabSz="912597" rtl="0" eaLnBrk="1" fontAlgn="auto" latinLnBrk="0" hangingPunct="1">
        <a:lnSpc>
          <a:spcPct val="100000"/>
        </a:lnSpc>
        <a:spcBef>
          <a:spcPts val="0"/>
        </a:spcBef>
        <a:spcAft>
          <a:spcPts val="1200"/>
        </a:spcAft>
        <a:buClrTx/>
        <a:buSzPct val="90000"/>
        <a:buFont typeface="Wingdings" pitchFamily="2" charset="2"/>
        <a:buChar char=""/>
        <a:tabLst/>
        <a:defRPr sz="1568" kern="1200" spc="0" baseline="0">
          <a:solidFill>
            <a:schemeClr val="accent4">
              <a:lumMod val="50000"/>
              <a:alpha val="99000"/>
            </a:schemeClr>
          </a:solidFill>
          <a:latin typeface="+mn-lt"/>
          <a:ea typeface="+mn-ea"/>
          <a:cs typeface="+mn-cs"/>
        </a:defRPr>
      </a:lvl3pPr>
      <a:lvl4pPr marL="740055"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372" kern="1200" spc="0" baseline="0">
          <a:solidFill>
            <a:schemeClr val="accent4">
              <a:lumMod val="50000"/>
              <a:alpha val="99000"/>
            </a:schemeClr>
          </a:solidFill>
          <a:latin typeface="+mn-lt"/>
          <a:ea typeface="+mn-ea"/>
          <a:cs typeface="+mn-cs"/>
        </a:defRPr>
      </a:lvl4pPr>
      <a:lvl5pPr marL="912785"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372" kern="1200" spc="0" baseline="0">
          <a:solidFill>
            <a:schemeClr val="accent4">
              <a:lumMod val="50000"/>
              <a:alpha val="99000"/>
            </a:schemeClr>
          </a:solidFill>
          <a:latin typeface="+mn-lt"/>
          <a:ea typeface="+mn-ea"/>
          <a:cs typeface="+mn-cs"/>
        </a:defRPr>
      </a:lvl5pPr>
      <a:lvl6pPr marL="2509644"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65943"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2242"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78543"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2597" rtl="0" eaLnBrk="1" latinLnBrk="0" hangingPunct="1">
        <a:defRPr sz="1862" kern="1200">
          <a:solidFill>
            <a:schemeClr val="tx1"/>
          </a:solidFill>
          <a:latin typeface="+mn-lt"/>
          <a:ea typeface="+mn-ea"/>
          <a:cs typeface="+mn-cs"/>
        </a:defRPr>
      </a:lvl1pPr>
      <a:lvl2pPr marL="456297" algn="l" defTabSz="912597" rtl="0" eaLnBrk="1" latinLnBrk="0" hangingPunct="1">
        <a:defRPr sz="1862" kern="1200">
          <a:solidFill>
            <a:schemeClr val="tx1"/>
          </a:solidFill>
          <a:latin typeface="+mn-lt"/>
          <a:ea typeface="+mn-ea"/>
          <a:cs typeface="+mn-cs"/>
        </a:defRPr>
      </a:lvl2pPr>
      <a:lvl3pPr marL="912597" algn="l" defTabSz="912597" rtl="0" eaLnBrk="1" latinLnBrk="0" hangingPunct="1">
        <a:defRPr sz="1862" kern="1200">
          <a:solidFill>
            <a:schemeClr val="tx1"/>
          </a:solidFill>
          <a:latin typeface="+mn-lt"/>
          <a:ea typeface="+mn-ea"/>
          <a:cs typeface="+mn-cs"/>
        </a:defRPr>
      </a:lvl3pPr>
      <a:lvl4pPr marL="1368896" algn="l" defTabSz="912597" rtl="0" eaLnBrk="1" latinLnBrk="0" hangingPunct="1">
        <a:defRPr sz="1862" kern="1200">
          <a:solidFill>
            <a:schemeClr val="tx1"/>
          </a:solidFill>
          <a:latin typeface="+mn-lt"/>
          <a:ea typeface="+mn-ea"/>
          <a:cs typeface="+mn-cs"/>
        </a:defRPr>
      </a:lvl4pPr>
      <a:lvl5pPr marL="1825198" algn="l" defTabSz="912597" rtl="0" eaLnBrk="1" latinLnBrk="0" hangingPunct="1">
        <a:defRPr sz="1862" kern="1200">
          <a:solidFill>
            <a:schemeClr val="tx1"/>
          </a:solidFill>
          <a:latin typeface="+mn-lt"/>
          <a:ea typeface="+mn-ea"/>
          <a:cs typeface="+mn-cs"/>
        </a:defRPr>
      </a:lvl5pPr>
      <a:lvl6pPr marL="2281497" algn="l" defTabSz="912597" rtl="0" eaLnBrk="1" latinLnBrk="0" hangingPunct="1">
        <a:defRPr sz="1862" kern="1200">
          <a:solidFill>
            <a:schemeClr val="tx1"/>
          </a:solidFill>
          <a:latin typeface="+mn-lt"/>
          <a:ea typeface="+mn-ea"/>
          <a:cs typeface="+mn-cs"/>
        </a:defRPr>
      </a:lvl6pPr>
      <a:lvl7pPr marL="2737794" algn="l" defTabSz="912597" rtl="0" eaLnBrk="1" latinLnBrk="0" hangingPunct="1">
        <a:defRPr sz="1862" kern="1200">
          <a:solidFill>
            <a:schemeClr val="tx1"/>
          </a:solidFill>
          <a:latin typeface="+mn-lt"/>
          <a:ea typeface="+mn-ea"/>
          <a:cs typeface="+mn-cs"/>
        </a:defRPr>
      </a:lvl7pPr>
      <a:lvl8pPr marL="3194093" algn="l" defTabSz="912597" rtl="0" eaLnBrk="1" latinLnBrk="0" hangingPunct="1">
        <a:defRPr sz="1862" kern="1200">
          <a:solidFill>
            <a:schemeClr val="tx1"/>
          </a:solidFill>
          <a:latin typeface="+mn-lt"/>
          <a:ea typeface="+mn-ea"/>
          <a:cs typeface="+mn-cs"/>
        </a:defRPr>
      </a:lvl8pPr>
      <a:lvl9pPr marL="3650393" algn="l" defTabSz="912597" rtl="0" eaLnBrk="1" latinLnBrk="0" hangingPunct="1">
        <a:defRPr sz="1862"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44" cstate="print">
            <a:extLst>
              <a:ext uri="{28A0092B-C50C-407E-A947-70E740481C1C}">
                <a14:useLocalDpi xmlns:a14="http://schemas.microsoft.com/office/drawing/2010/main" val="0"/>
              </a:ext>
            </a:extLst>
          </a:blip>
          <a:stretch>
            <a:fillRect/>
          </a:stretch>
        </p:blipFill>
        <p:spPr>
          <a:xfrm rot="5400000">
            <a:off x="10325051" y="1906413"/>
            <a:ext cx="4214127" cy="401304"/>
          </a:xfrm>
          <a:prstGeom prst="rect">
            <a:avLst/>
          </a:prstGeom>
        </p:spPr>
      </p:pic>
    </p:spTree>
    <p:extLst>
      <p:ext uri="{BB962C8B-B14F-4D97-AF65-F5344CB8AC3E}">
        <p14:creationId xmlns:p14="http://schemas.microsoft.com/office/powerpoint/2010/main" val="2177447578"/>
      </p:ext>
    </p:extLst>
  </p:cSld>
  <p:clrMap bg1="lt1" tx1="dk1" bg2="lt2" tx2="dk2" accent1="accent1" accent2="accent2" accent3="accent3" accent4="accent4" accent5="accent5" accent6="accent6" hlink="hlink" folHlink="folHlink"/>
  <p:sldLayoutIdLst>
    <p:sldLayoutId id="2147485132" r:id="rId1"/>
    <p:sldLayoutId id="2147485133" r:id="rId2"/>
    <p:sldLayoutId id="2147485134" r:id="rId3"/>
    <p:sldLayoutId id="2147485135" r:id="rId4"/>
    <p:sldLayoutId id="2147485136" r:id="rId5"/>
    <p:sldLayoutId id="2147485137" r:id="rId6"/>
    <p:sldLayoutId id="2147485138" r:id="rId7"/>
    <p:sldLayoutId id="2147485139" r:id="rId8"/>
    <p:sldLayoutId id="2147485140" r:id="rId9"/>
    <p:sldLayoutId id="2147485141" r:id="rId10"/>
    <p:sldLayoutId id="2147485142" r:id="rId11"/>
    <p:sldLayoutId id="2147485143" r:id="rId12"/>
    <p:sldLayoutId id="2147485144" r:id="rId13"/>
    <p:sldLayoutId id="2147485145" r:id="rId14"/>
    <p:sldLayoutId id="2147485146" r:id="rId15"/>
    <p:sldLayoutId id="2147485147" r:id="rId16"/>
    <p:sldLayoutId id="2147485148" r:id="rId17"/>
    <p:sldLayoutId id="2147485149" r:id="rId18"/>
    <p:sldLayoutId id="2147485150" r:id="rId19"/>
    <p:sldLayoutId id="2147485151" r:id="rId20"/>
    <p:sldLayoutId id="2147485152" r:id="rId21"/>
    <p:sldLayoutId id="2147485153" r:id="rId22"/>
    <p:sldLayoutId id="2147485154" r:id="rId23"/>
    <p:sldLayoutId id="2147485155" r:id="rId24"/>
    <p:sldLayoutId id="2147485156" r:id="rId25"/>
    <p:sldLayoutId id="2147485157" r:id="rId26"/>
    <p:sldLayoutId id="2147485158" r:id="rId27"/>
    <p:sldLayoutId id="2147485159" r:id="rId28"/>
    <p:sldLayoutId id="2147485160" r:id="rId29"/>
    <p:sldLayoutId id="2147485161" r:id="rId30"/>
    <p:sldLayoutId id="2147485162" r:id="rId31"/>
    <p:sldLayoutId id="2147485163" r:id="rId32"/>
    <p:sldLayoutId id="2147485164" r:id="rId33"/>
    <p:sldLayoutId id="2147485165" r:id="rId34"/>
    <p:sldLayoutId id="2147485166" r:id="rId35"/>
    <p:sldLayoutId id="2147485167" r:id="rId36"/>
    <p:sldLayoutId id="2147485168" r:id="rId37"/>
    <p:sldLayoutId id="2147485169" r:id="rId38"/>
    <p:sldLayoutId id="2147485170" r:id="rId39"/>
    <p:sldLayoutId id="2147485171" r:id="rId40"/>
    <p:sldLayoutId id="2147485172" r:id="rId41"/>
    <p:sldLayoutId id="2147485173" r:id="rId42"/>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2" y="1189179"/>
            <a:ext cx="11653521" cy="2249847"/>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userDrawn="1"/>
        </p:nvPicPr>
        <p:blipFill>
          <a:blip r:embed="rId33" cstate="print">
            <a:extLst>
              <a:ext uri="{28A0092B-C50C-407E-A947-70E740481C1C}">
                <a14:useLocalDpi xmlns:a14="http://schemas.microsoft.com/office/drawing/2010/main" val="0"/>
              </a:ext>
            </a:extLst>
          </a:blip>
          <a:stretch>
            <a:fillRect/>
          </a:stretch>
        </p:blipFill>
        <p:spPr>
          <a:xfrm rot="5400000">
            <a:off x="10325053" y="1906413"/>
            <a:ext cx="4214127" cy="401304"/>
          </a:xfrm>
          <a:prstGeom prst="rect">
            <a:avLst/>
          </a:prstGeom>
        </p:spPr>
      </p:pic>
    </p:spTree>
    <p:extLst>
      <p:ext uri="{BB962C8B-B14F-4D97-AF65-F5344CB8AC3E}">
        <p14:creationId xmlns:p14="http://schemas.microsoft.com/office/powerpoint/2010/main" val="2185095146"/>
      </p:ext>
    </p:extLst>
  </p:cSld>
  <p:clrMap bg1="lt1" tx1="dk1" bg2="lt2" tx2="dk2" accent1="accent1" accent2="accent2" accent3="accent3" accent4="accent4" accent5="accent5" accent6="accent6" hlink="hlink" folHlink="folHlink"/>
  <p:sldLayoutIdLst>
    <p:sldLayoutId id="2147485175" r:id="rId1"/>
    <p:sldLayoutId id="2147485176" r:id="rId2"/>
    <p:sldLayoutId id="2147485177" r:id="rId3"/>
    <p:sldLayoutId id="2147485178" r:id="rId4"/>
    <p:sldLayoutId id="2147485179" r:id="rId5"/>
    <p:sldLayoutId id="2147485180" r:id="rId6"/>
    <p:sldLayoutId id="2147485181" r:id="rId7"/>
    <p:sldLayoutId id="2147485182" r:id="rId8"/>
    <p:sldLayoutId id="2147485183" r:id="rId9"/>
    <p:sldLayoutId id="2147485184" r:id="rId10"/>
    <p:sldLayoutId id="2147485185" r:id="rId11"/>
    <p:sldLayoutId id="2147485186" r:id="rId12"/>
    <p:sldLayoutId id="2147485187" r:id="rId13"/>
    <p:sldLayoutId id="2147485188" r:id="rId14"/>
    <p:sldLayoutId id="2147485189" r:id="rId15"/>
    <p:sldLayoutId id="2147485190" r:id="rId16"/>
    <p:sldLayoutId id="2147485191" r:id="rId17"/>
    <p:sldLayoutId id="2147485192" r:id="rId18"/>
    <p:sldLayoutId id="2147485193" r:id="rId19"/>
    <p:sldLayoutId id="2147485194" r:id="rId20"/>
    <p:sldLayoutId id="2147485195" r:id="rId21"/>
    <p:sldLayoutId id="2147485196" r:id="rId22"/>
    <p:sldLayoutId id="2147485197" r:id="rId23"/>
    <p:sldLayoutId id="2147485198" r:id="rId24"/>
    <p:sldLayoutId id="2147485199" r:id="rId25"/>
    <p:sldLayoutId id="2147485200" r:id="rId26"/>
    <p:sldLayoutId id="2147485201" r:id="rId27"/>
    <p:sldLayoutId id="2147485202" r:id="rId28"/>
    <p:sldLayoutId id="2147485203" r:id="rId29"/>
    <p:sldLayoutId id="2147485204" r:id="rId30"/>
    <p:sldLayoutId id="2147485205" r:id="rId31"/>
  </p:sldLayoutIdLst>
  <p:transition spd="med">
    <p:pull/>
  </p:transition>
  <p:timing>
    <p:tnLst>
      <p:par>
        <p:cTn id="1" dur="indefinite" restart="never" nodeType="tmRoot"/>
      </p:par>
    </p:tnLst>
  </p:timing>
  <p:txStyles>
    <p:titleStyle>
      <a:lvl1pPr algn="l" defTabSz="914344" rtl="0" eaLnBrk="1" latinLnBrk="0" hangingPunct="1">
        <a:lnSpc>
          <a:spcPct val="90000"/>
        </a:lnSpc>
        <a:spcBef>
          <a:spcPct val="0"/>
        </a:spcBef>
        <a:buNone/>
        <a:defRPr lang="en-US" sz="529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37" marR="0" indent="-336137" algn="l" defTabSz="91434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76" marR="0" indent="-236541" algn="l" defTabSz="91434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19" marR="0" indent="-224092" algn="l" defTabSz="91434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09" marR="0" indent="-224092" algn="l" defTabSz="91434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00" marR="0" indent="-224092" algn="l" defTabSz="91434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446"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19"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792"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964"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44" rtl="0" eaLnBrk="1" latinLnBrk="0" hangingPunct="1">
        <a:defRPr sz="1765" kern="1200">
          <a:solidFill>
            <a:schemeClr val="tx1"/>
          </a:solidFill>
          <a:latin typeface="+mn-lt"/>
          <a:ea typeface="+mn-ea"/>
          <a:cs typeface="+mn-cs"/>
        </a:defRPr>
      </a:lvl1pPr>
      <a:lvl2pPr marL="457171" algn="l" defTabSz="914344" rtl="0" eaLnBrk="1" latinLnBrk="0" hangingPunct="1">
        <a:defRPr sz="1765" kern="1200">
          <a:solidFill>
            <a:schemeClr val="tx1"/>
          </a:solidFill>
          <a:latin typeface="+mn-lt"/>
          <a:ea typeface="+mn-ea"/>
          <a:cs typeface="+mn-cs"/>
        </a:defRPr>
      </a:lvl2pPr>
      <a:lvl3pPr marL="914344" algn="l" defTabSz="914344" rtl="0" eaLnBrk="1" latinLnBrk="0" hangingPunct="1">
        <a:defRPr sz="1765" kern="1200">
          <a:solidFill>
            <a:schemeClr val="tx1"/>
          </a:solidFill>
          <a:latin typeface="+mn-lt"/>
          <a:ea typeface="+mn-ea"/>
          <a:cs typeface="+mn-cs"/>
        </a:defRPr>
      </a:lvl3pPr>
      <a:lvl4pPr marL="1371516" algn="l" defTabSz="914344" rtl="0" eaLnBrk="1" latinLnBrk="0" hangingPunct="1">
        <a:defRPr sz="1765" kern="1200">
          <a:solidFill>
            <a:schemeClr val="tx1"/>
          </a:solidFill>
          <a:latin typeface="+mn-lt"/>
          <a:ea typeface="+mn-ea"/>
          <a:cs typeface="+mn-cs"/>
        </a:defRPr>
      </a:lvl4pPr>
      <a:lvl5pPr marL="1828689" algn="l" defTabSz="914344" rtl="0" eaLnBrk="1" latinLnBrk="0" hangingPunct="1">
        <a:defRPr sz="1765" kern="1200">
          <a:solidFill>
            <a:schemeClr val="tx1"/>
          </a:solidFill>
          <a:latin typeface="+mn-lt"/>
          <a:ea typeface="+mn-ea"/>
          <a:cs typeface="+mn-cs"/>
        </a:defRPr>
      </a:lvl5pPr>
      <a:lvl6pPr marL="2285862" algn="l" defTabSz="914344" rtl="0" eaLnBrk="1" latinLnBrk="0" hangingPunct="1">
        <a:defRPr sz="1765" kern="1200">
          <a:solidFill>
            <a:schemeClr val="tx1"/>
          </a:solidFill>
          <a:latin typeface="+mn-lt"/>
          <a:ea typeface="+mn-ea"/>
          <a:cs typeface="+mn-cs"/>
        </a:defRPr>
      </a:lvl6pPr>
      <a:lvl7pPr marL="2743033" algn="l" defTabSz="914344" rtl="0" eaLnBrk="1" latinLnBrk="0" hangingPunct="1">
        <a:defRPr sz="1765" kern="1200">
          <a:solidFill>
            <a:schemeClr val="tx1"/>
          </a:solidFill>
          <a:latin typeface="+mn-lt"/>
          <a:ea typeface="+mn-ea"/>
          <a:cs typeface="+mn-cs"/>
        </a:defRPr>
      </a:lvl7pPr>
      <a:lvl8pPr marL="3200204" algn="l" defTabSz="914344" rtl="0" eaLnBrk="1" latinLnBrk="0" hangingPunct="1">
        <a:defRPr sz="1765" kern="1200">
          <a:solidFill>
            <a:schemeClr val="tx1"/>
          </a:solidFill>
          <a:latin typeface="+mn-lt"/>
          <a:ea typeface="+mn-ea"/>
          <a:cs typeface="+mn-cs"/>
        </a:defRPr>
      </a:lvl8pPr>
      <a:lvl9pPr marL="3657378" algn="l" defTabSz="914344"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7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4.png"/></Relationships>
</file>

<file path=ppt/slides/_rels/slide1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8.xml"/><Relationship Id="rId1" Type="http://schemas.openxmlformats.org/officeDocument/2006/relationships/slideLayout" Target="../slideLayouts/slideLayout51.xml"/></Relationships>
</file>

<file path=ppt/slides/_rels/slide1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9.xml"/><Relationship Id="rId1" Type="http://schemas.openxmlformats.org/officeDocument/2006/relationships/slideLayout" Target="../slideLayouts/slideLayout51.xml"/></Relationships>
</file>

<file path=ppt/slides/_rels/slide1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1.xml"/><Relationship Id="rId1" Type="http://schemas.openxmlformats.org/officeDocument/2006/relationships/slideLayout" Target="../slideLayouts/slideLayout51.xml"/></Relationships>
</file>

<file path=ppt/slides/_rels/slide1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2.xml"/><Relationship Id="rId1" Type="http://schemas.openxmlformats.org/officeDocument/2006/relationships/slideLayout" Target="../slideLayouts/slideLayout51.xml"/></Relationships>
</file>

<file path=ppt/slides/_rels/slide1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3.xml"/><Relationship Id="rId1" Type="http://schemas.openxmlformats.org/officeDocument/2006/relationships/slideLayout" Target="../slideLayouts/slideLayout41.xml"/></Relationships>
</file>

<file path=ppt/slides/_rels/slide1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4.xml"/><Relationship Id="rId1" Type="http://schemas.openxmlformats.org/officeDocument/2006/relationships/slideLayout" Target="../slideLayouts/slideLayout41.xml"/></Relationships>
</file>

<file path=ppt/slides/_rels/slide1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5.xml"/><Relationship Id="rId1" Type="http://schemas.openxmlformats.org/officeDocument/2006/relationships/slideLayout" Target="../slideLayouts/slideLayout51.xml"/></Relationships>
</file>

<file path=ppt/slides/_rels/slide1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6.xml"/><Relationship Id="rId1" Type="http://schemas.openxmlformats.org/officeDocument/2006/relationships/slideLayout" Target="../slideLayouts/slideLayout51.xml"/></Relationships>
</file>

<file path=ppt/slides/_rels/slide1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7.xml"/><Relationship Id="rId1" Type="http://schemas.openxmlformats.org/officeDocument/2006/relationships/slideLayout" Target="../slideLayouts/slideLayout41.xml"/></Relationships>
</file>

<file path=ppt/slides/_rels/slide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79.xml"/><Relationship Id="rId5" Type="http://schemas.openxmlformats.org/officeDocument/2006/relationships/image" Target="../media/image28.png"/><Relationship Id="rId4" Type="http://schemas.openxmlformats.org/officeDocument/2006/relationships/image" Target="../media/image27.png"/></Relationships>
</file>

<file path=ppt/slides/_rels/slide2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8.xml"/><Relationship Id="rId1" Type="http://schemas.openxmlformats.org/officeDocument/2006/relationships/slideLayout" Target="../slideLayouts/slideLayout4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74.xml"/></Relationships>
</file>

<file path=ppt/slides/_rels/slide4.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xml"/><Relationship Id="rId1" Type="http://schemas.openxmlformats.org/officeDocument/2006/relationships/slideLayout" Target="../slideLayouts/slideLayout70.xml"/></Relationships>
</file>

<file path=ppt/slides/_rels/slide5.xml.rels><?xml version="1.0" encoding="UTF-8" standalone="yes"?>
<Relationships xmlns="http://schemas.openxmlformats.org/package/2006/relationships"><Relationship Id="rId8" Type="http://schemas.openxmlformats.org/officeDocument/2006/relationships/image" Target="../media/image34.png"/><Relationship Id="rId13" Type="http://schemas.openxmlformats.org/officeDocument/2006/relationships/image" Target="../media/image39.png"/><Relationship Id="rId18" Type="http://schemas.openxmlformats.org/officeDocument/2006/relationships/image" Target="../media/image44.png"/><Relationship Id="rId3" Type="http://schemas.openxmlformats.org/officeDocument/2006/relationships/image" Target="../media/image30.jpeg"/><Relationship Id="rId7" Type="http://schemas.openxmlformats.org/officeDocument/2006/relationships/image" Target="../media/image33.png"/><Relationship Id="rId12" Type="http://schemas.openxmlformats.org/officeDocument/2006/relationships/image" Target="../media/image38.png"/><Relationship Id="rId17" Type="http://schemas.openxmlformats.org/officeDocument/2006/relationships/image" Target="../media/image43.png"/><Relationship Id="rId2" Type="http://schemas.openxmlformats.org/officeDocument/2006/relationships/notesSlide" Target="../notesSlides/notesSlide3.xml"/><Relationship Id="rId16" Type="http://schemas.openxmlformats.org/officeDocument/2006/relationships/image" Target="../media/image42.png"/><Relationship Id="rId20" Type="http://schemas.openxmlformats.org/officeDocument/2006/relationships/image" Target="../media/image46.jpeg"/><Relationship Id="rId1" Type="http://schemas.openxmlformats.org/officeDocument/2006/relationships/slideLayout" Target="../slideLayouts/slideLayout131.xml"/><Relationship Id="rId6" Type="http://schemas.openxmlformats.org/officeDocument/2006/relationships/image" Target="../media/image32.png"/><Relationship Id="rId11" Type="http://schemas.openxmlformats.org/officeDocument/2006/relationships/image" Target="../media/image37.emf"/><Relationship Id="rId5" Type="http://schemas.openxmlformats.org/officeDocument/2006/relationships/image" Target="../media/image31.png"/><Relationship Id="rId15" Type="http://schemas.openxmlformats.org/officeDocument/2006/relationships/image" Target="../media/image41.png"/><Relationship Id="rId10" Type="http://schemas.openxmlformats.org/officeDocument/2006/relationships/image" Target="../media/image36.jpeg"/><Relationship Id="rId19" Type="http://schemas.openxmlformats.org/officeDocument/2006/relationships/image" Target="../media/image45.png"/><Relationship Id="rId4" Type="http://schemas.microsoft.com/office/2007/relationships/hdphoto" Target="../media/hdphoto1.wdp"/><Relationship Id="rId9" Type="http://schemas.openxmlformats.org/officeDocument/2006/relationships/image" Target="../media/image35.png"/><Relationship Id="rId14" Type="http://schemas.openxmlformats.org/officeDocument/2006/relationships/image" Target="../media/image40.png"/></Relationships>
</file>

<file path=ppt/slides/_rels/slide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xml"/><Relationship Id="rId1" Type="http://schemas.openxmlformats.org/officeDocument/2006/relationships/slideLayout" Target="../slideLayouts/slideLayout51.xml"/></Relationships>
</file>

<file path=ppt/slides/_rels/slide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xml"/><Relationship Id="rId1" Type="http://schemas.openxmlformats.org/officeDocument/2006/relationships/slideLayout" Target="../slideLayouts/slideLayout51.xml"/></Relationships>
</file>

<file path=ppt/slides/_rels/slide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xml"/><Relationship Id="rId1" Type="http://schemas.openxmlformats.org/officeDocument/2006/relationships/slideLayout" Target="../slideLayouts/slideLayout51.xml"/></Relationships>
</file>

<file path=ppt/slides/_rels/slide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7.xml"/><Relationship Id="rId1" Type="http://schemas.openxmlformats.org/officeDocument/2006/relationships/slideLayout" Target="../slideLayouts/slideLayout5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Widnows 1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741870"/>
            <a:ext cx="12192000" cy="5389647"/>
          </a:xfrm>
          <a:prstGeom prst="rect">
            <a:avLst/>
          </a:prstGeom>
        </p:spPr>
      </p:pic>
      <p:sp>
        <p:nvSpPr>
          <p:cNvPr id="3" name="TextBox 2"/>
          <p:cNvSpPr txBox="1"/>
          <p:nvPr/>
        </p:nvSpPr>
        <p:spPr>
          <a:xfrm>
            <a:off x="1660073" y="2372555"/>
            <a:ext cx="6216976" cy="2128275"/>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4900" b="0" i="0" u="none" strike="noStrike" kern="1200" cap="none" spc="0" normalizeH="0" baseline="0" noProof="0" dirty="0" smtClean="0">
                <a:ln>
                  <a:noFill/>
                </a:ln>
                <a:solidFill>
                  <a:prstClr val="white"/>
                </a:solidFill>
                <a:effectLst/>
                <a:uLnTx/>
                <a:uFillTx/>
                <a:latin typeface="Segoe UI" panose="020B0502040204020203" pitchFamily="34" charset="0"/>
                <a:ea typeface="+mn-ea"/>
                <a:cs typeface="Segoe UI" panose="020B0502040204020203" pitchFamily="34" charset="0"/>
              </a:rPr>
              <a:t>Windows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4900" b="0" i="0" u="none" strike="noStrike" kern="1200" cap="none" spc="0" normalizeH="0" baseline="0" noProof="0" dirty="0" smtClean="0">
                <a:ln>
                  <a:noFill/>
                </a:ln>
                <a:solidFill>
                  <a:prstClr val="white"/>
                </a:solidFill>
                <a:effectLst/>
                <a:uLnTx/>
                <a:uFillTx/>
                <a:latin typeface="Segoe UI" panose="020B0502040204020203" pitchFamily="34" charset="0"/>
                <a:ea typeface="+mn-ea"/>
                <a:cs typeface="Segoe UI" panose="020B0502040204020203" pitchFamily="34" charset="0"/>
              </a:rPr>
              <a:t>Camp</a:t>
            </a:r>
            <a:r>
              <a:rPr kumimoji="0" lang="ru-RU" sz="4900" b="0" i="0" u="none" strike="noStrike" kern="1200" cap="none" spc="0" normalizeH="0" baseline="0" noProof="0" dirty="0" smtClean="0">
                <a:ln>
                  <a:noFill/>
                </a:ln>
                <a:solidFill>
                  <a:prstClr val="white"/>
                </a:solidFill>
                <a:effectLst/>
                <a:uLnTx/>
                <a:uFillTx/>
                <a:latin typeface="Segoe UI" panose="020B0502040204020203" pitchFamily="34" charset="0"/>
                <a:ea typeface="+mn-ea"/>
                <a:cs typeface="Segoe UI" panose="020B0502040204020203" pitchFamily="34" charset="0"/>
              </a:rPr>
              <a:t> </a:t>
            </a:r>
            <a:r>
              <a:rPr kumimoji="0" lang="en-US" sz="4900" b="0" i="0" u="none" strike="noStrike" kern="1200" cap="none" spc="0" normalizeH="0" baseline="0" noProof="0" dirty="0" smtClean="0">
                <a:ln>
                  <a:noFill/>
                </a:ln>
                <a:solidFill>
                  <a:prstClr val="white"/>
                </a:solidFill>
                <a:effectLst/>
                <a:uLnTx/>
                <a:uFillTx/>
                <a:latin typeface="Segoe UI" panose="020B0502040204020203" pitchFamily="34" charset="0"/>
                <a:ea typeface="+mn-ea"/>
                <a:cs typeface="Segoe UI" panose="020B0502040204020203" pitchFamily="34" charset="0"/>
              </a:rPr>
              <a:t>//Labs</a:t>
            </a:r>
            <a:r>
              <a:rPr kumimoji="0" lang="ru-RU" sz="4900" b="0" i="0" u="none" strike="noStrike" kern="1200" cap="none" spc="0" normalizeH="0" baseline="0" noProof="0" dirty="0" smtClean="0">
                <a:ln>
                  <a:noFill/>
                </a:ln>
                <a:solidFill>
                  <a:prstClr val="white"/>
                </a:solidFill>
                <a:effectLst/>
                <a:uLnTx/>
                <a:uFillTx/>
                <a:latin typeface="Segoe UI" panose="020B0502040204020203" pitchFamily="34" charset="0"/>
                <a:ea typeface="+mn-ea"/>
                <a:cs typeface="Segoe UI" panose="020B0502040204020203" pitchFamily="34" charset="0"/>
              </a:rPr>
              <a:t> </a:t>
            </a:r>
            <a:endParaRPr kumimoji="0" lang="en-US" sz="4900" b="0" i="0" u="none" strike="noStrike" kern="1200" cap="none" spc="0" normalizeH="0" baseline="0" noProof="0" dirty="0" smtClean="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4900" b="0" i="0" u="none" strike="noStrike" kern="1200" cap="none" spc="0" normalizeH="0" baseline="0" noProof="0" dirty="0" smtClean="0">
                <a:ln>
                  <a:noFill/>
                </a:ln>
                <a:solidFill>
                  <a:prstClr val="white"/>
                </a:solidFill>
                <a:effectLst/>
                <a:uLnTx/>
                <a:uFillTx/>
                <a:latin typeface="Segoe UI" panose="020B0502040204020203" pitchFamily="34" charset="0"/>
                <a:ea typeface="+mn-ea"/>
                <a:cs typeface="Segoe UI" panose="020B0502040204020203" pitchFamily="34" charset="0"/>
              </a:rPr>
              <a:t>2015</a:t>
            </a:r>
          </a:p>
        </p:txBody>
      </p:sp>
    </p:spTree>
    <p:extLst>
      <p:ext uri="{BB962C8B-B14F-4D97-AF65-F5344CB8AC3E}">
        <p14:creationId xmlns:p14="http://schemas.microsoft.com/office/powerpoint/2010/main" val="12746216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grayscl/>
            <a:extLst>
              <a:ext uri="{28A0092B-C50C-407E-A947-70E740481C1C}">
                <a14:useLocalDpi xmlns:a14="http://schemas.microsoft.com/office/drawing/2010/main" val="0"/>
              </a:ext>
            </a:extLst>
          </a:blip>
          <a:srcRect l="267" t="13749" r="-1" b="2113"/>
          <a:stretch/>
        </p:blipFill>
        <p:spPr bwMode="auto">
          <a:xfrm>
            <a:off x="0" y="0"/>
            <a:ext cx="1219372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bwMode="auto">
          <a:xfrm>
            <a:off x="-187458" y="-332509"/>
            <a:ext cx="12496800" cy="7523018"/>
          </a:xfrm>
          <a:prstGeom prst="rect">
            <a:avLst/>
          </a:prstGeom>
          <a:solidFill>
            <a:srgbClr val="7030A0">
              <a:alpha val="73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a:xfrm>
            <a:off x="1324945" y="2752661"/>
            <a:ext cx="2619372" cy="995838"/>
          </a:xfrm>
          <a:ln>
            <a:solidFill>
              <a:schemeClr val="accent1"/>
            </a:solidFill>
          </a:ln>
        </p:spPr>
        <p:txBody>
          <a:bodyPr/>
          <a:lstStyle/>
          <a:p>
            <a:r>
              <a:rPr lang="en-GB" dirty="0" smtClean="0"/>
              <a:t>Gesture</a:t>
            </a:r>
            <a:endParaRPr lang="en-GB" dirty="0"/>
          </a:p>
        </p:txBody>
      </p:sp>
      <p:sp>
        <p:nvSpPr>
          <p:cNvPr id="5" name="Title 2"/>
          <p:cNvSpPr txBox="1">
            <a:spLocks/>
          </p:cNvSpPr>
          <p:nvPr/>
        </p:nvSpPr>
        <p:spPr>
          <a:xfrm>
            <a:off x="9488636" y="2752661"/>
            <a:ext cx="1206209"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Ink</a:t>
            </a:r>
            <a:endParaRPr lang="en-GB" dirty="0"/>
          </a:p>
        </p:txBody>
      </p:sp>
      <p:sp>
        <p:nvSpPr>
          <p:cNvPr id="6" name="Title 2"/>
          <p:cNvSpPr txBox="1">
            <a:spLocks/>
          </p:cNvSpPr>
          <p:nvPr/>
        </p:nvSpPr>
        <p:spPr>
          <a:xfrm>
            <a:off x="6759722" y="2752661"/>
            <a:ext cx="2641559"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Speech</a:t>
            </a:r>
            <a:endParaRPr lang="en-GB" dirty="0"/>
          </a:p>
        </p:txBody>
      </p:sp>
      <p:sp>
        <p:nvSpPr>
          <p:cNvPr id="7" name="Title 2"/>
          <p:cNvSpPr txBox="1">
            <a:spLocks/>
          </p:cNvSpPr>
          <p:nvPr/>
        </p:nvSpPr>
        <p:spPr>
          <a:xfrm>
            <a:off x="4031672" y="2752661"/>
            <a:ext cx="2640695"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Identity</a:t>
            </a:r>
            <a:endParaRPr lang="en-GB" dirty="0"/>
          </a:p>
        </p:txBody>
      </p:sp>
      <p:sp>
        <p:nvSpPr>
          <p:cNvPr id="9" name="TextBox 8"/>
          <p:cNvSpPr txBox="1"/>
          <p:nvPr/>
        </p:nvSpPr>
        <p:spPr>
          <a:xfrm>
            <a:off x="3908953" y="5930113"/>
            <a:ext cx="4057842" cy="738664"/>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200" b="0" i="0" u="none" strike="noStrike" kern="0" cap="none" spc="0" normalizeH="0" baseline="0" noProof="0" dirty="0" smtClean="0">
                <a:ln>
                  <a:noFill/>
                </a:ln>
                <a:solidFill>
                  <a:srgbClr val="FFFFFF"/>
                </a:solidFill>
                <a:effectLst/>
                <a:uLnTx/>
                <a:uFillTx/>
              </a:rPr>
              <a:t>human technologies</a:t>
            </a:r>
          </a:p>
        </p:txBody>
      </p:sp>
    </p:spTree>
    <p:extLst>
      <p:ext uri="{BB962C8B-B14F-4D97-AF65-F5344CB8AC3E}">
        <p14:creationId xmlns:p14="http://schemas.microsoft.com/office/powerpoint/2010/main" val="23632004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anim calcmode="lin" valueType="num">
                                      <p:cBhvr>
                                        <p:cTn id="8" dur="400" fill="hold"/>
                                        <p:tgtEl>
                                          <p:spTgt spid="3"/>
                                        </p:tgtEl>
                                        <p:attrNameLst>
                                          <p:attrName>ppt_x</p:attrName>
                                        </p:attrNameLst>
                                      </p:cBhvr>
                                      <p:tavLst>
                                        <p:tav tm="0">
                                          <p:val>
                                            <p:strVal val="#ppt_x"/>
                                          </p:val>
                                        </p:tav>
                                        <p:tav tm="100000">
                                          <p:val>
                                            <p:strVal val="#ppt_x"/>
                                          </p:val>
                                        </p:tav>
                                      </p:tavLst>
                                    </p:anim>
                                    <p:anim calcmode="lin" valueType="num">
                                      <p:cBhvr>
                                        <p:cTn id="9" dur="4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4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400"/>
                                        <p:tgtEl>
                                          <p:spTgt spid="5"/>
                                        </p:tgtEl>
                                      </p:cBhvr>
                                    </p:animEffect>
                                    <p:anim calcmode="lin" valueType="num">
                                      <p:cBhvr>
                                        <p:cTn id="14" dur="400" fill="hold"/>
                                        <p:tgtEl>
                                          <p:spTgt spid="5"/>
                                        </p:tgtEl>
                                        <p:attrNameLst>
                                          <p:attrName>ppt_x</p:attrName>
                                        </p:attrNameLst>
                                      </p:cBhvr>
                                      <p:tavLst>
                                        <p:tav tm="0">
                                          <p:val>
                                            <p:strVal val="#ppt_x"/>
                                          </p:val>
                                        </p:tav>
                                        <p:tav tm="100000">
                                          <p:val>
                                            <p:strVal val="#ppt_x"/>
                                          </p:val>
                                        </p:tav>
                                      </p:tavLst>
                                    </p:anim>
                                    <p:anim calcmode="lin" valueType="num">
                                      <p:cBhvr>
                                        <p:cTn id="15" dur="4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8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400"/>
                                        <p:tgtEl>
                                          <p:spTgt spid="6"/>
                                        </p:tgtEl>
                                      </p:cBhvr>
                                    </p:animEffect>
                                    <p:anim calcmode="lin" valueType="num">
                                      <p:cBhvr>
                                        <p:cTn id="20" dur="400" fill="hold"/>
                                        <p:tgtEl>
                                          <p:spTgt spid="6"/>
                                        </p:tgtEl>
                                        <p:attrNameLst>
                                          <p:attrName>ppt_x</p:attrName>
                                        </p:attrNameLst>
                                      </p:cBhvr>
                                      <p:tavLst>
                                        <p:tav tm="0">
                                          <p:val>
                                            <p:strVal val="#ppt_x"/>
                                          </p:val>
                                        </p:tav>
                                        <p:tav tm="100000">
                                          <p:val>
                                            <p:strVal val="#ppt_x"/>
                                          </p:val>
                                        </p:tav>
                                      </p:tavLst>
                                    </p:anim>
                                    <p:anim calcmode="lin" valueType="num">
                                      <p:cBhvr>
                                        <p:cTn id="21" dur="40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1200"/>
                            </p:stCondLst>
                            <p:childTnLst>
                              <p:par>
                                <p:cTn id="23" presetID="42"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400"/>
                                        <p:tgtEl>
                                          <p:spTgt spid="7"/>
                                        </p:tgtEl>
                                      </p:cBhvr>
                                    </p:animEffect>
                                    <p:anim calcmode="lin" valueType="num">
                                      <p:cBhvr>
                                        <p:cTn id="26" dur="400" fill="hold"/>
                                        <p:tgtEl>
                                          <p:spTgt spid="7"/>
                                        </p:tgtEl>
                                        <p:attrNameLst>
                                          <p:attrName>ppt_x</p:attrName>
                                        </p:attrNameLst>
                                      </p:cBhvr>
                                      <p:tavLst>
                                        <p:tav tm="0">
                                          <p:val>
                                            <p:strVal val="#ppt_x"/>
                                          </p:val>
                                        </p:tav>
                                        <p:tav tm="100000">
                                          <p:val>
                                            <p:strVal val="#ppt_x"/>
                                          </p:val>
                                        </p:tav>
                                      </p:tavLst>
                                    </p:anim>
                                    <p:anim calcmode="lin" valueType="num">
                                      <p:cBhvr>
                                        <p:cTn id="27" dur="40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1600"/>
                            </p:stCondLst>
                            <p:childTnLst>
                              <p:par>
                                <p:cTn id="29" presetID="42"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400"/>
                                        <p:tgtEl>
                                          <p:spTgt spid="9"/>
                                        </p:tgtEl>
                                      </p:cBhvr>
                                    </p:animEffect>
                                    <p:anim calcmode="lin" valueType="num">
                                      <p:cBhvr>
                                        <p:cTn id="32" dur="400" fill="hold"/>
                                        <p:tgtEl>
                                          <p:spTgt spid="9"/>
                                        </p:tgtEl>
                                        <p:attrNameLst>
                                          <p:attrName>ppt_x</p:attrName>
                                        </p:attrNameLst>
                                      </p:cBhvr>
                                      <p:tavLst>
                                        <p:tav tm="0">
                                          <p:val>
                                            <p:strVal val="#ppt_x"/>
                                          </p:val>
                                        </p:tav>
                                        <p:tav tm="100000">
                                          <p:val>
                                            <p:strVal val="#ppt_x"/>
                                          </p:val>
                                        </p:tav>
                                      </p:tavLst>
                                    </p:anim>
                                    <p:anim calcmode="lin" valueType="num">
                                      <p:cBhvr>
                                        <p:cTn id="33" dur="4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grayscl/>
            <a:extLst>
              <a:ext uri="{28A0092B-C50C-407E-A947-70E740481C1C}">
                <a14:useLocalDpi xmlns:a14="http://schemas.microsoft.com/office/drawing/2010/main" val="0"/>
              </a:ext>
            </a:extLst>
          </a:blip>
          <a:srcRect l="267" t="13749" r="-1" b="2113"/>
          <a:stretch/>
        </p:blipFill>
        <p:spPr bwMode="auto">
          <a:xfrm>
            <a:off x="0" y="0"/>
            <a:ext cx="1219372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bwMode="auto">
          <a:xfrm>
            <a:off x="-303072" y="-332509"/>
            <a:ext cx="12496800" cy="7523018"/>
          </a:xfrm>
          <a:prstGeom prst="rect">
            <a:avLst/>
          </a:prstGeom>
          <a:solidFill>
            <a:srgbClr val="7030A0">
              <a:alpha val="73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Title 2"/>
          <p:cNvSpPr txBox="1">
            <a:spLocks/>
          </p:cNvSpPr>
          <p:nvPr/>
        </p:nvSpPr>
        <p:spPr>
          <a:xfrm>
            <a:off x="4031672" y="2752661"/>
            <a:ext cx="2640695"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Identity</a:t>
            </a:r>
            <a:endParaRPr lang="en-GB" dirty="0"/>
          </a:p>
        </p:txBody>
      </p:sp>
    </p:spTree>
    <p:extLst>
      <p:ext uri="{BB962C8B-B14F-4D97-AF65-F5344CB8AC3E}">
        <p14:creationId xmlns:p14="http://schemas.microsoft.com/office/powerpoint/2010/main" val="15672399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400"/>
                                        <p:tgtEl>
                                          <p:spTgt spid="7"/>
                                        </p:tgtEl>
                                      </p:cBhvr>
                                    </p:animEffect>
                                    <p:anim calcmode="lin" valueType="num">
                                      <p:cBhvr>
                                        <p:cTn id="8" dur="400" fill="hold"/>
                                        <p:tgtEl>
                                          <p:spTgt spid="7"/>
                                        </p:tgtEl>
                                        <p:attrNameLst>
                                          <p:attrName>ppt_x</p:attrName>
                                        </p:attrNameLst>
                                      </p:cBhvr>
                                      <p:tavLst>
                                        <p:tav tm="0">
                                          <p:val>
                                            <p:strVal val="#ppt_x"/>
                                          </p:val>
                                        </p:tav>
                                        <p:tav tm="100000">
                                          <p:val>
                                            <p:strVal val="#ppt_x"/>
                                          </p:val>
                                        </p:tav>
                                      </p:tavLst>
                                    </p:anim>
                                    <p:anim calcmode="lin" valueType="num">
                                      <p:cBhvr>
                                        <p:cTn id="9" dur="4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1" name="Rectangle 10"/>
          <p:cNvSpPr/>
          <p:nvPr/>
        </p:nvSpPr>
        <p:spPr bwMode="auto">
          <a:xfrm>
            <a:off x="0" y="0"/>
            <a:ext cx="12192000" cy="6858000"/>
          </a:xfrm>
          <a:prstGeom prst="rect">
            <a:avLst/>
          </a:prstGeom>
          <a:solidFill>
            <a:schemeClr val="bg1">
              <a:alpha val="7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2"/>
          <p:cNvSpPr txBox="1">
            <a:spLocks/>
          </p:cNvSpPr>
          <p:nvPr/>
        </p:nvSpPr>
        <p:spPr>
          <a:xfrm>
            <a:off x="4437022" y="1636166"/>
            <a:ext cx="7520795" cy="4950863"/>
          </a:xfrm>
          <a:prstGeom prst="rect">
            <a:avLst/>
          </a:prstGeom>
        </p:spPr>
        <p:txBody>
          <a:bodyPr/>
          <a:lstStyle>
            <a:lvl1pPr marL="0" marR="0" indent="0" algn="l" defTabSz="912597" rtl="0" eaLnBrk="1" fontAlgn="auto" latinLnBrk="0" hangingPunct="1">
              <a:lnSpc>
                <a:spcPct val="100000"/>
              </a:lnSpc>
              <a:spcBef>
                <a:spcPts val="0"/>
              </a:spcBef>
              <a:spcAft>
                <a:spcPts val="600"/>
              </a:spcAft>
              <a:buClrTx/>
              <a:buSzPct val="90000"/>
              <a:buFont typeface="Arial" pitchFamily="34" charset="0"/>
              <a:buNone/>
              <a:tabLst/>
              <a:defRPr sz="2352" kern="1200" spc="-71" baseline="0">
                <a:solidFill>
                  <a:schemeClr val="accent4">
                    <a:lumMod val="50000"/>
                    <a:alpha val="99000"/>
                  </a:schemeClr>
                </a:solidFill>
                <a:latin typeface="+mn-lt"/>
                <a:ea typeface="+mn-ea"/>
                <a:cs typeface="+mn-cs"/>
              </a:defRPr>
            </a:lvl1pPr>
            <a:lvl2pPr marL="402512"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764" kern="1200" spc="0" baseline="0">
                <a:solidFill>
                  <a:schemeClr val="accent4">
                    <a:lumMod val="50000"/>
                    <a:alpha val="99000"/>
                  </a:schemeClr>
                </a:solidFill>
                <a:latin typeface="+mn-lt"/>
                <a:ea typeface="+mn-ea"/>
                <a:cs typeface="+mn-cs"/>
              </a:defRPr>
            </a:lvl2pPr>
            <a:lvl3pPr marL="567324" marR="0" indent="-164812" algn="l" defTabSz="912597" rtl="0" eaLnBrk="1" fontAlgn="auto" latinLnBrk="0" hangingPunct="1">
              <a:lnSpc>
                <a:spcPct val="100000"/>
              </a:lnSpc>
              <a:spcBef>
                <a:spcPts val="0"/>
              </a:spcBef>
              <a:spcAft>
                <a:spcPts val="1200"/>
              </a:spcAft>
              <a:buClrTx/>
              <a:buSzPct val="90000"/>
              <a:buFont typeface="Wingdings" pitchFamily="2" charset="2"/>
              <a:buChar char=""/>
              <a:tabLst/>
              <a:defRPr sz="1568" kern="1200" spc="0" baseline="0">
                <a:solidFill>
                  <a:schemeClr val="accent4">
                    <a:lumMod val="50000"/>
                    <a:alpha val="99000"/>
                  </a:schemeClr>
                </a:solidFill>
                <a:latin typeface="+mn-lt"/>
                <a:ea typeface="+mn-ea"/>
                <a:cs typeface="+mn-cs"/>
              </a:defRPr>
            </a:lvl3pPr>
            <a:lvl4pPr marL="740055"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372" kern="1200" spc="0" baseline="0">
                <a:solidFill>
                  <a:schemeClr val="accent4">
                    <a:lumMod val="50000"/>
                    <a:alpha val="99000"/>
                  </a:schemeClr>
                </a:solidFill>
                <a:latin typeface="+mn-lt"/>
                <a:ea typeface="+mn-ea"/>
                <a:cs typeface="+mn-cs"/>
              </a:defRPr>
            </a:lvl4pPr>
            <a:lvl5pPr marL="912785" marR="0" indent="-172732" algn="l" defTabSz="912597" rtl="0" eaLnBrk="1" fontAlgn="auto" latinLnBrk="0" hangingPunct="1">
              <a:lnSpc>
                <a:spcPct val="100000"/>
              </a:lnSpc>
              <a:spcBef>
                <a:spcPts val="0"/>
              </a:spcBef>
              <a:spcAft>
                <a:spcPts val="1200"/>
              </a:spcAft>
              <a:buClrTx/>
              <a:buSzPct val="90000"/>
              <a:buFont typeface="Wingdings" pitchFamily="2" charset="2"/>
              <a:buChar char=""/>
              <a:tabLst/>
              <a:defRPr sz="1372" kern="1200" spc="0" baseline="0">
                <a:solidFill>
                  <a:schemeClr val="accent4">
                    <a:lumMod val="50000"/>
                    <a:alpha val="99000"/>
                  </a:schemeClr>
                </a:solidFill>
                <a:latin typeface="+mn-lt"/>
                <a:ea typeface="+mn-ea"/>
                <a:cs typeface="+mn-cs"/>
              </a:defRPr>
            </a:lvl5pPr>
            <a:lvl6pPr marL="2509644"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65943"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2242"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78543" indent="-228151" algn="l" defTabSz="912597"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0" lvl="1" indent="0" algn="r">
              <a:buNone/>
              <a:defRPr/>
            </a:pPr>
            <a:r>
              <a:rPr kumimoji="0" lang="en-US" sz="3200" b="1" i="0" u="none" strike="noStrike" kern="1200" cap="none" spc="0" normalizeH="0" baseline="0" noProof="0" dirty="0" smtClean="0">
                <a:ln>
                  <a:noFill/>
                </a:ln>
                <a:solidFill>
                  <a:prstClr val="white"/>
                </a:solidFill>
                <a:effectLst/>
                <a:uLnTx/>
                <a:uFillTx/>
                <a:latin typeface="+mj-lt"/>
              </a:rPr>
              <a:t>Windows</a:t>
            </a:r>
            <a:r>
              <a:rPr kumimoji="0" lang="en-US" sz="2400" b="1" i="0" u="none" strike="noStrike" kern="1200" cap="none" spc="0" normalizeH="0" baseline="0" noProof="0" dirty="0" smtClean="0">
                <a:ln>
                  <a:noFill/>
                </a:ln>
                <a:solidFill>
                  <a:prstClr val="white"/>
                </a:solidFill>
                <a:effectLst/>
                <a:uLnTx/>
                <a:uFillTx/>
                <a:latin typeface="+mj-lt"/>
              </a:rPr>
              <a:t> </a:t>
            </a:r>
            <a:r>
              <a:rPr kumimoji="0" lang="en-US" sz="3200" b="1" i="0" u="none" strike="noStrike" kern="1200" cap="none" spc="0" normalizeH="0" baseline="0" noProof="0" dirty="0" smtClean="0">
                <a:ln>
                  <a:noFill/>
                </a:ln>
                <a:solidFill>
                  <a:prstClr val="white"/>
                </a:solidFill>
                <a:effectLst/>
                <a:uLnTx/>
                <a:uFillTx/>
                <a:latin typeface="+mj-lt"/>
              </a:rPr>
              <a:t>Hello</a:t>
            </a:r>
            <a:endParaRPr kumimoji="0" lang="en-US" sz="2400" b="1" i="0" u="none" strike="noStrike" kern="1200" cap="none" spc="0" normalizeH="0" baseline="0" noProof="0" dirty="0" smtClean="0">
              <a:ln>
                <a:noFill/>
              </a:ln>
              <a:solidFill>
                <a:prstClr val="white"/>
              </a:solidFill>
              <a:effectLst/>
              <a:uLnTx/>
              <a:uFillTx/>
              <a:latin typeface="+mj-lt"/>
            </a:endParaRPr>
          </a:p>
          <a:p>
            <a:pPr marR="0" lvl="0" algn="r" defTabSz="912597" rtl="0" eaLnBrk="1" fontAlgn="auto" latinLnBrk="0" hangingPunct="1">
              <a:lnSpc>
                <a:spcPct val="100000"/>
              </a:lnSpc>
              <a:spcBef>
                <a:spcPts val="0"/>
              </a:spcBef>
              <a:spcAft>
                <a:spcPts val="600"/>
              </a:spcAft>
              <a:buClrTx/>
              <a:buSzPct val="90000"/>
              <a:tabLst/>
              <a:defRPr/>
            </a:pPr>
            <a:r>
              <a:rPr kumimoji="0" lang="en-US" sz="2133" b="0" i="0" u="none" strike="noStrike" kern="1200" cap="none" spc="-71" normalizeH="0" baseline="0" noProof="0" dirty="0" smtClean="0">
                <a:ln>
                  <a:noFill/>
                </a:ln>
                <a:solidFill>
                  <a:prstClr val="white"/>
                </a:solidFill>
                <a:effectLst/>
                <a:uLnTx/>
                <a:uFillTx/>
                <a:latin typeface="+mj-lt"/>
              </a:rPr>
              <a:t>Biometric authentication (face, iris, fingerprint)</a:t>
            </a:r>
            <a:endParaRPr kumimoji="0" lang="en-US" sz="2133" b="0" i="0" u="none" strike="noStrike" kern="1200" cap="none" spc="-71" normalizeH="0" baseline="0" noProof="0" dirty="0">
              <a:ln>
                <a:noFill/>
              </a:ln>
              <a:solidFill>
                <a:prstClr val="white"/>
              </a:solidFill>
              <a:effectLst/>
              <a:uLnTx/>
              <a:uFillTx/>
              <a:latin typeface="+mj-lt"/>
            </a:endParaRPr>
          </a:p>
          <a:p>
            <a:pPr marR="0" lvl="0" algn="r" defTabSz="912597" rtl="0" eaLnBrk="1" fontAlgn="auto" latinLnBrk="0" hangingPunct="1">
              <a:lnSpc>
                <a:spcPct val="100000"/>
              </a:lnSpc>
              <a:spcBef>
                <a:spcPts val="0"/>
              </a:spcBef>
              <a:spcAft>
                <a:spcPts val="600"/>
              </a:spcAft>
              <a:buClrTx/>
              <a:buSzPct val="90000"/>
              <a:tabLst/>
              <a:defRPr/>
            </a:pPr>
            <a:r>
              <a:rPr kumimoji="0" lang="en-US" sz="2133" b="0" i="0" u="none" strike="noStrike" kern="1200" cap="none" spc="-71" normalizeH="0" baseline="0" noProof="0" dirty="0" smtClean="0">
                <a:ln>
                  <a:noFill/>
                </a:ln>
                <a:solidFill>
                  <a:prstClr val="white"/>
                </a:solidFill>
                <a:effectLst/>
                <a:uLnTx/>
                <a:uFillTx/>
                <a:latin typeface="+mj-lt"/>
              </a:rPr>
              <a:t>Convenient, Consistent</a:t>
            </a:r>
            <a:endParaRPr kumimoji="0" lang="en-US" sz="2133" b="0" i="0" u="none" strike="noStrike" kern="1200" cap="none" spc="-71" normalizeH="0" baseline="0" noProof="0" dirty="0">
              <a:ln>
                <a:noFill/>
              </a:ln>
              <a:solidFill>
                <a:prstClr val="white"/>
              </a:solidFill>
              <a:effectLst/>
              <a:uLnTx/>
              <a:uFillTx/>
              <a:latin typeface="+mj-lt"/>
            </a:endParaRPr>
          </a:p>
          <a:p>
            <a:pPr marR="0" lvl="0" algn="r" defTabSz="912597" rtl="0" eaLnBrk="1" fontAlgn="auto" latinLnBrk="0" hangingPunct="1">
              <a:lnSpc>
                <a:spcPct val="100000"/>
              </a:lnSpc>
              <a:spcBef>
                <a:spcPts val="0"/>
              </a:spcBef>
              <a:spcAft>
                <a:spcPts val="600"/>
              </a:spcAft>
              <a:buClrTx/>
              <a:buSzPct val="90000"/>
              <a:tabLst/>
              <a:defRPr/>
            </a:pPr>
            <a:r>
              <a:rPr kumimoji="0" lang="en-US" sz="2133" b="0" i="0" u="none" strike="noStrike" kern="1200" cap="none" spc="-71" normalizeH="0" baseline="0" noProof="0" dirty="0">
                <a:ln>
                  <a:noFill/>
                </a:ln>
                <a:solidFill>
                  <a:prstClr val="white"/>
                </a:solidFill>
                <a:effectLst/>
                <a:uLnTx/>
                <a:uFillTx/>
                <a:latin typeface="+mj-lt"/>
              </a:rPr>
              <a:t>Enterprise level security</a:t>
            </a:r>
          </a:p>
          <a:p>
            <a:pPr marL="0" lvl="1" indent="0" algn="r">
              <a:buNone/>
              <a:defRPr/>
            </a:pPr>
            <a:endParaRPr kumimoji="0" lang="en-US" sz="2400" b="1" i="0" u="none" strike="noStrike" kern="1200" cap="none" spc="0" normalizeH="0" baseline="0" noProof="0" dirty="0" smtClean="0">
              <a:ln>
                <a:noFill/>
              </a:ln>
              <a:solidFill>
                <a:prstClr val="white"/>
              </a:solidFill>
              <a:effectLst/>
              <a:uLnTx/>
              <a:uFillTx/>
              <a:latin typeface="+mj-lt"/>
            </a:endParaRPr>
          </a:p>
          <a:p>
            <a:pPr marL="0" lvl="1" indent="0" algn="r">
              <a:buNone/>
              <a:defRPr/>
            </a:pPr>
            <a:r>
              <a:rPr kumimoji="0" lang="en-US" sz="3200" b="1" i="0" u="none" strike="noStrike" kern="1200" cap="none" spc="0" normalizeH="0" baseline="0" noProof="0" dirty="0" smtClean="0">
                <a:ln>
                  <a:noFill/>
                </a:ln>
                <a:solidFill>
                  <a:prstClr val="white"/>
                </a:solidFill>
                <a:effectLst/>
                <a:uLnTx/>
                <a:uFillTx/>
                <a:latin typeface="+mj-lt"/>
              </a:rPr>
              <a:t>Passport</a:t>
            </a:r>
            <a:endParaRPr kumimoji="0" lang="en-US" sz="2400" b="1" i="0" u="none" strike="noStrike" kern="1200" cap="none" spc="0" normalizeH="0" baseline="0" noProof="0" dirty="0">
              <a:ln>
                <a:noFill/>
              </a:ln>
              <a:solidFill>
                <a:prstClr val="white"/>
              </a:solidFill>
              <a:effectLst/>
              <a:uLnTx/>
              <a:uFillTx/>
              <a:latin typeface="+mj-lt"/>
            </a:endParaRPr>
          </a:p>
          <a:p>
            <a:pPr marL="0" marR="0" lvl="1" indent="0" algn="r" defTabSz="912597" rtl="0" eaLnBrk="1" fontAlgn="auto" latinLnBrk="0" hangingPunct="1">
              <a:lnSpc>
                <a:spcPct val="100000"/>
              </a:lnSpc>
              <a:spcBef>
                <a:spcPts val="0"/>
              </a:spcBef>
              <a:spcAft>
                <a:spcPts val="600"/>
              </a:spcAft>
              <a:buClrTx/>
              <a:buSzPct val="90000"/>
              <a:buNone/>
              <a:tabLst/>
              <a:defRPr/>
            </a:pPr>
            <a:r>
              <a:rPr kumimoji="0" lang="en-US" sz="2133" b="0" i="0" u="none" strike="noStrike" kern="1200" cap="none" spc="-71" normalizeH="0" baseline="0" noProof="0" dirty="0">
                <a:ln>
                  <a:noFill/>
                </a:ln>
                <a:solidFill>
                  <a:prstClr val="white"/>
                </a:solidFill>
                <a:effectLst/>
                <a:uLnTx/>
                <a:uFillTx/>
                <a:latin typeface="+mj-lt"/>
              </a:rPr>
              <a:t>More secure</a:t>
            </a:r>
          </a:p>
          <a:p>
            <a:pPr marL="0" marR="0" lvl="1" indent="0" algn="r" defTabSz="912597" rtl="0" eaLnBrk="1" fontAlgn="auto" latinLnBrk="0" hangingPunct="1">
              <a:lnSpc>
                <a:spcPct val="100000"/>
              </a:lnSpc>
              <a:spcBef>
                <a:spcPts val="0"/>
              </a:spcBef>
              <a:spcAft>
                <a:spcPts val="600"/>
              </a:spcAft>
              <a:buClrTx/>
              <a:buSzPct val="90000"/>
              <a:buNone/>
              <a:tabLst/>
              <a:defRPr/>
            </a:pPr>
            <a:r>
              <a:rPr kumimoji="0" lang="en-US" sz="2133" b="0" i="0" u="none" strike="noStrike" kern="1200" cap="none" spc="-71" normalizeH="0" baseline="0" noProof="0" dirty="0">
                <a:ln>
                  <a:noFill/>
                </a:ln>
                <a:solidFill>
                  <a:prstClr val="white"/>
                </a:solidFill>
                <a:effectLst/>
                <a:uLnTx/>
                <a:uFillTx/>
                <a:latin typeface="+mj-lt"/>
              </a:rPr>
              <a:t>Simplifies authentication through single “unlock gesture” </a:t>
            </a:r>
          </a:p>
          <a:p>
            <a:pPr marL="0" marR="0" lvl="1" indent="0" algn="r" defTabSz="912597" rtl="0" eaLnBrk="1" fontAlgn="auto" latinLnBrk="0" hangingPunct="1">
              <a:lnSpc>
                <a:spcPct val="100000"/>
              </a:lnSpc>
              <a:spcBef>
                <a:spcPts val="0"/>
              </a:spcBef>
              <a:spcAft>
                <a:spcPts val="600"/>
              </a:spcAft>
              <a:buClrTx/>
              <a:buSzPct val="90000"/>
              <a:buNone/>
              <a:tabLst/>
              <a:defRPr/>
            </a:pPr>
            <a:r>
              <a:rPr kumimoji="0" lang="en-US" sz="2133" b="0" i="0" u="none" strike="noStrike" kern="1200" cap="none" spc="-71" normalizeH="0" baseline="0" noProof="0" dirty="0">
                <a:ln>
                  <a:noFill/>
                </a:ln>
                <a:solidFill>
                  <a:prstClr val="white"/>
                </a:solidFill>
                <a:effectLst/>
                <a:uLnTx/>
                <a:uFillTx/>
                <a:latin typeface="+mj-lt"/>
              </a:rPr>
              <a:t>Just works Azure Active Directory services </a:t>
            </a:r>
          </a:p>
          <a:p>
            <a:pPr marL="0" marR="0" lvl="1" indent="0" algn="r" defTabSz="912597" rtl="0" eaLnBrk="1" fontAlgn="auto" latinLnBrk="0" hangingPunct="1">
              <a:lnSpc>
                <a:spcPct val="100000"/>
              </a:lnSpc>
              <a:spcBef>
                <a:spcPts val="0"/>
              </a:spcBef>
              <a:spcAft>
                <a:spcPts val="600"/>
              </a:spcAft>
              <a:buClrTx/>
              <a:buSzPct val="90000"/>
              <a:buNone/>
              <a:tabLst/>
              <a:defRPr/>
            </a:pPr>
            <a:r>
              <a:rPr kumimoji="0" lang="en-US" sz="2133" b="0" i="0" u="none" strike="noStrike" kern="1200" cap="none" spc="-71" normalizeH="0" baseline="0" noProof="0" dirty="0">
                <a:ln>
                  <a:noFill/>
                </a:ln>
                <a:solidFill>
                  <a:prstClr val="white"/>
                </a:solidFill>
                <a:effectLst/>
                <a:uLnTx/>
                <a:uFillTx/>
                <a:latin typeface="+mj-lt"/>
              </a:rPr>
              <a:t>Access to major SaaS services</a:t>
            </a:r>
          </a:p>
          <a:p>
            <a:pPr marL="172731" marR="0" lvl="3" indent="0" algn="r" defTabSz="912597" rtl="0" eaLnBrk="1" fontAlgn="auto" latinLnBrk="0" hangingPunct="1">
              <a:lnSpc>
                <a:spcPct val="100000"/>
              </a:lnSpc>
              <a:spcBef>
                <a:spcPts val="0"/>
              </a:spcBef>
              <a:spcAft>
                <a:spcPts val="600"/>
              </a:spcAft>
              <a:buClrTx/>
              <a:buSzPct val="90000"/>
              <a:buNone/>
              <a:tabLst/>
              <a:defRPr/>
            </a:pPr>
            <a:r>
              <a:rPr kumimoji="0" lang="en-US" sz="1937" b="0" i="0" u="none" strike="noStrike" kern="1200" cap="none" spc="-71" normalizeH="0" baseline="0" noProof="0" dirty="0">
                <a:ln>
                  <a:noFill/>
                </a:ln>
                <a:solidFill>
                  <a:prstClr val="white"/>
                </a:solidFill>
                <a:effectLst/>
                <a:uLnTx/>
                <a:uFillTx/>
                <a:latin typeface="+mj-lt"/>
              </a:rPr>
              <a:t>Office 365 Exchange Online, </a:t>
            </a:r>
            <a:r>
              <a:rPr kumimoji="0" lang="en-US" sz="1937" b="0" i="0" u="none" strike="noStrike" kern="1200" cap="none" spc="-71" normalizeH="0" baseline="0" noProof="0" dirty="0" smtClean="0">
                <a:ln>
                  <a:noFill/>
                </a:ln>
                <a:solidFill>
                  <a:prstClr val="white"/>
                </a:solidFill>
                <a:effectLst/>
                <a:uLnTx/>
                <a:uFillTx/>
                <a:latin typeface="+mj-lt"/>
              </a:rPr>
              <a:t>Salesforce, Citrix</a:t>
            </a:r>
            <a:r>
              <a:rPr kumimoji="0" lang="en-US" sz="1937" b="0" i="0" u="none" strike="noStrike" kern="1200" cap="none" spc="-71" normalizeH="0" baseline="0" noProof="0" dirty="0">
                <a:ln>
                  <a:noFill/>
                </a:ln>
                <a:solidFill>
                  <a:prstClr val="white"/>
                </a:solidFill>
                <a:effectLst/>
                <a:uLnTx/>
                <a:uFillTx/>
                <a:latin typeface="+mj-lt"/>
              </a:rPr>
              <a:t>, Box, Concur, </a:t>
            </a:r>
            <a:r>
              <a:rPr kumimoji="0" lang="en-US" sz="1937" b="0" i="0" u="none" strike="noStrike" kern="1200" cap="none" spc="-71" normalizeH="0" baseline="0" noProof="0" dirty="0" smtClean="0">
                <a:ln>
                  <a:noFill/>
                </a:ln>
                <a:solidFill>
                  <a:prstClr val="white"/>
                </a:solidFill>
                <a:effectLst/>
                <a:uLnTx/>
                <a:uFillTx/>
                <a:latin typeface="+mj-lt"/>
              </a:rPr>
              <a:t> </a:t>
            </a:r>
            <a:endParaRPr kumimoji="0" lang="en-US" sz="1208" b="0" i="0" u="none" strike="noStrike" kern="1200" cap="none" spc="-91" normalizeH="0" baseline="0" noProof="0" dirty="0">
              <a:ln>
                <a:noFill/>
              </a:ln>
              <a:solidFill>
                <a:prstClr val="white">
                  <a:lumMod val="85000"/>
                </a:prstClr>
              </a:solidFill>
              <a:effectLst/>
              <a:uLnTx/>
              <a:uFillTx/>
              <a:latin typeface="+mj-lt"/>
              <a:ea typeface="Segoe UI Light" panose="020B0502040204020203" pitchFamily="34" charset="0"/>
              <a:cs typeface="Segoe UI Light" panose="020B0502040204020203" pitchFamily="34" charset="0"/>
            </a:endParaRPr>
          </a:p>
        </p:txBody>
      </p:sp>
      <p:sp>
        <p:nvSpPr>
          <p:cNvPr id="3" name="Rectangle 2"/>
          <p:cNvSpPr/>
          <p:nvPr/>
        </p:nvSpPr>
        <p:spPr>
          <a:xfrm>
            <a:off x="0" y="149345"/>
            <a:ext cx="3426489" cy="3416320"/>
          </a:xfrm>
          <a:prstGeom prst="rect">
            <a:avLst/>
          </a:prstGeom>
        </p:spPr>
        <p:txBody>
          <a:bodyPr wrap="square">
            <a:spAutoFit/>
          </a:bodyPr>
          <a:lstStyle/>
          <a:p>
            <a:pPr marL="229780" marR="0" lvl="1" indent="0" algn="ctr" defTabSz="914400" rtl="0" eaLnBrk="1" fontAlgn="auto" latinLnBrk="0" hangingPunct="1">
              <a:lnSpc>
                <a:spcPct val="100000"/>
              </a:lnSpc>
              <a:spcBef>
                <a:spcPts val="0"/>
              </a:spcBef>
              <a:spcAft>
                <a:spcPts val="0"/>
              </a:spcAft>
              <a:buClrTx/>
              <a:buSzTx/>
              <a:buFontTx/>
              <a:buNone/>
              <a:tabLst/>
              <a:defRPr/>
            </a:pPr>
            <a:r>
              <a:rPr kumimoji="0" lang="en-US" sz="3600" b="0" u="none" strike="noStrike" kern="1200" cap="none" spc="0" normalizeH="0" baseline="0" noProof="0" dirty="0" smtClean="0">
                <a:ln>
                  <a:noFill/>
                </a:ln>
                <a:solidFill>
                  <a:prstClr val="white"/>
                </a:solidFill>
                <a:effectLst/>
                <a:uLnTx/>
                <a:uFillTx/>
                <a:latin typeface="Segoe UI Light"/>
                <a:ea typeface="+mn-ea"/>
                <a:cs typeface="+mn-cs"/>
              </a:rPr>
              <a:t>More </a:t>
            </a:r>
            <a:r>
              <a:rPr kumimoji="0" lang="en-US" sz="3600" b="0" u="none" strike="noStrike" kern="1200" cap="none" spc="0" normalizeH="0" baseline="0" noProof="0" dirty="0">
                <a:ln>
                  <a:noFill/>
                </a:ln>
                <a:solidFill>
                  <a:prstClr val="white"/>
                </a:solidFill>
                <a:effectLst/>
                <a:uLnTx/>
                <a:uFillTx/>
                <a:latin typeface="Segoe UI Light"/>
                <a:ea typeface="+mn-ea"/>
                <a:cs typeface="+mn-cs"/>
              </a:rPr>
              <a:t>secure, password-free experience, powered by </a:t>
            </a:r>
            <a:r>
              <a:rPr kumimoji="0" lang="en-US" sz="3600" b="0" u="none" strike="noStrike" kern="1200" cap="none" spc="0" normalizeH="0" baseline="0" noProof="0" dirty="0" smtClean="0">
                <a:ln>
                  <a:noFill/>
                </a:ln>
                <a:solidFill>
                  <a:prstClr val="white"/>
                </a:solidFill>
                <a:effectLst/>
                <a:uLnTx/>
                <a:uFillTx/>
                <a:latin typeface="Segoe UI Light"/>
                <a:ea typeface="+mn-ea"/>
                <a:cs typeface="+mn-cs"/>
              </a:rPr>
              <a:t>Windows Hello and Passport</a:t>
            </a:r>
            <a:endParaRPr kumimoji="0" lang="en-US" sz="3600" b="0" u="none" strike="noStrike" kern="1200" cap="none" spc="0" normalizeH="0" baseline="0" noProof="0" dirty="0">
              <a:ln>
                <a:noFill/>
              </a:ln>
              <a:solidFill>
                <a:prstClr val="white"/>
              </a:solidFill>
              <a:effectLst/>
              <a:uLnTx/>
              <a:uFillTx/>
              <a:latin typeface="Segoe UI Light"/>
              <a:ea typeface="+mn-ea"/>
              <a:cs typeface="+mn-cs"/>
            </a:endParaRPr>
          </a:p>
        </p:txBody>
      </p:sp>
    </p:spTree>
    <p:extLst>
      <p:ext uri="{BB962C8B-B14F-4D97-AF65-F5344CB8AC3E}">
        <p14:creationId xmlns:p14="http://schemas.microsoft.com/office/powerpoint/2010/main" val="34423878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8">
                                            <p:txEl>
                                              <p:pRg st="3" end="3"/>
                                            </p:txEl>
                                          </p:spTgt>
                                        </p:tgtEl>
                                        <p:attrNameLst>
                                          <p:attrName>style.visibility</p:attrName>
                                        </p:attrNameLst>
                                      </p:cBhvr>
                                      <p:to>
                                        <p:strVal val="visible"/>
                                      </p:to>
                                    </p:set>
                                    <p:animEffect transition="in" filter="fade">
                                      <p:cBhvr>
                                        <p:cTn id="16" dur="500"/>
                                        <p:tgtEl>
                                          <p:spTgt spid="8">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xEl>
                                              <p:pRg st="5" end="5"/>
                                            </p:txEl>
                                          </p:spTgt>
                                        </p:tgtEl>
                                        <p:attrNameLst>
                                          <p:attrName>style.visibility</p:attrName>
                                        </p:attrNameLst>
                                      </p:cBhvr>
                                      <p:to>
                                        <p:strVal val="visible"/>
                                      </p:to>
                                    </p:set>
                                    <p:animEffect transition="in" filter="fade">
                                      <p:cBhvr>
                                        <p:cTn id="21" dur="500"/>
                                        <p:tgtEl>
                                          <p:spTgt spid="8">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8">
                                            <p:txEl>
                                              <p:pRg st="6" end="6"/>
                                            </p:txEl>
                                          </p:spTgt>
                                        </p:tgtEl>
                                        <p:attrNameLst>
                                          <p:attrName>style.visibility</p:attrName>
                                        </p:attrNameLst>
                                      </p:cBhvr>
                                      <p:to>
                                        <p:strVal val="visible"/>
                                      </p:to>
                                    </p:set>
                                    <p:animEffect transition="in" filter="fade">
                                      <p:cBhvr>
                                        <p:cTn id="24" dur="500"/>
                                        <p:tgtEl>
                                          <p:spTgt spid="8">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8">
                                            <p:txEl>
                                              <p:pRg st="7" end="7"/>
                                            </p:txEl>
                                          </p:spTgt>
                                        </p:tgtEl>
                                        <p:attrNameLst>
                                          <p:attrName>style.visibility</p:attrName>
                                        </p:attrNameLst>
                                      </p:cBhvr>
                                      <p:to>
                                        <p:strVal val="visible"/>
                                      </p:to>
                                    </p:set>
                                    <p:animEffect transition="in" filter="fade">
                                      <p:cBhvr>
                                        <p:cTn id="27" dur="500"/>
                                        <p:tgtEl>
                                          <p:spTgt spid="8">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8">
                                            <p:txEl>
                                              <p:pRg st="8" end="8"/>
                                            </p:txEl>
                                          </p:spTgt>
                                        </p:tgtEl>
                                        <p:attrNameLst>
                                          <p:attrName>style.visibility</p:attrName>
                                        </p:attrNameLst>
                                      </p:cBhvr>
                                      <p:to>
                                        <p:strVal val="visible"/>
                                      </p:to>
                                    </p:set>
                                    <p:animEffect transition="in" filter="fade">
                                      <p:cBhvr>
                                        <p:cTn id="30" dur="500"/>
                                        <p:tgtEl>
                                          <p:spTgt spid="8">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8">
                                            <p:txEl>
                                              <p:pRg st="9" end="9"/>
                                            </p:txEl>
                                          </p:spTgt>
                                        </p:tgtEl>
                                        <p:attrNameLst>
                                          <p:attrName>style.visibility</p:attrName>
                                        </p:attrNameLst>
                                      </p:cBhvr>
                                      <p:to>
                                        <p:strVal val="visible"/>
                                      </p:to>
                                    </p:set>
                                    <p:animEffect transition="in" filter="fade">
                                      <p:cBhvr>
                                        <p:cTn id="33" dur="500"/>
                                        <p:tgtEl>
                                          <p:spTgt spid="8">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8">
                                            <p:txEl>
                                              <p:pRg st="10" end="10"/>
                                            </p:txEl>
                                          </p:spTgt>
                                        </p:tgtEl>
                                        <p:attrNameLst>
                                          <p:attrName>style.visibility</p:attrName>
                                        </p:attrNameLst>
                                      </p:cBhvr>
                                      <p:to>
                                        <p:strVal val="visible"/>
                                      </p:to>
                                    </p:set>
                                    <p:animEffect transition="in" filter="fade">
                                      <p:cBhvr>
                                        <p:cTn id="36"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grayscl/>
            <a:extLst>
              <a:ext uri="{28A0092B-C50C-407E-A947-70E740481C1C}">
                <a14:useLocalDpi xmlns:a14="http://schemas.microsoft.com/office/drawing/2010/main" val="0"/>
              </a:ext>
            </a:extLst>
          </a:blip>
          <a:srcRect l="267" t="13749" r="-1" b="2113"/>
          <a:stretch/>
        </p:blipFill>
        <p:spPr bwMode="auto">
          <a:xfrm>
            <a:off x="0" y="0"/>
            <a:ext cx="1219372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bwMode="auto">
          <a:xfrm>
            <a:off x="-303072" y="-332509"/>
            <a:ext cx="12496800" cy="7523018"/>
          </a:xfrm>
          <a:prstGeom prst="rect">
            <a:avLst/>
          </a:prstGeom>
          <a:solidFill>
            <a:srgbClr val="7030A0">
              <a:alpha val="73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a:xfrm>
            <a:off x="1324945" y="2752661"/>
            <a:ext cx="2619372" cy="995838"/>
          </a:xfrm>
          <a:ln>
            <a:solidFill>
              <a:schemeClr val="accent1"/>
            </a:solidFill>
          </a:ln>
        </p:spPr>
        <p:txBody>
          <a:bodyPr/>
          <a:lstStyle/>
          <a:p>
            <a:r>
              <a:rPr lang="en-GB" dirty="0" smtClean="0"/>
              <a:t>Gesture</a:t>
            </a:r>
            <a:endParaRPr lang="en-GB" dirty="0"/>
          </a:p>
        </p:txBody>
      </p:sp>
      <p:sp>
        <p:nvSpPr>
          <p:cNvPr id="5" name="Title 2"/>
          <p:cNvSpPr txBox="1">
            <a:spLocks/>
          </p:cNvSpPr>
          <p:nvPr/>
        </p:nvSpPr>
        <p:spPr>
          <a:xfrm>
            <a:off x="9488636" y="2752661"/>
            <a:ext cx="1206209"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Ink</a:t>
            </a:r>
            <a:endParaRPr lang="en-GB" dirty="0"/>
          </a:p>
        </p:txBody>
      </p:sp>
      <p:sp>
        <p:nvSpPr>
          <p:cNvPr id="6" name="Title 2"/>
          <p:cNvSpPr txBox="1">
            <a:spLocks/>
          </p:cNvSpPr>
          <p:nvPr/>
        </p:nvSpPr>
        <p:spPr>
          <a:xfrm>
            <a:off x="6759722" y="2752661"/>
            <a:ext cx="2641559"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Speech</a:t>
            </a:r>
            <a:endParaRPr lang="en-GB" dirty="0"/>
          </a:p>
        </p:txBody>
      </p:sp>
      <p:sp>
        <p:nvSpPr>
          <p:cNvPr id="7" name="Title 2"/>
          <p:cNvSpPr txBox="1">
            <a:spLocks/>
          </p:cNvSpPr>
          <p:nvPr/>
        </p:nvSpPr>
        <p:spPr>
          <a:xfrm>
            <a:off x="4031672" y="2752661"/>
            <a:ext cx="2640695"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Identity</a:t>
            </a:r>
            <a:endParaRPr lang="en-GB" dirty="0"/>
          </a:p>
        </p:txBody>
      </p:sp>
      <p:sp>
        <p:nvSpPr>
          <p:cNvPr id="9" name="TextBox 8"/>
          <p:cNvSpPr txBox="1"/>
          <p:nvPr/>
        </p:nvSpPr>
        <p:spPr>
          <a:xfrm>
            <a:off x="3908953" y="5930113"/>
            <a:ext cx="4057842" cy="738664"/>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200" b="0" i="0" u="none" strike="noStrike" kern="0" cap="none" spc="0" normalizeH="0" baseline="0" noProof="0" dirty="0" smtClean="0">
                <a:ln>
                  <a:noFill/>
                </a:ln>
                <a:solidFill>
                  <a:srgbClr val="FFFFFF"/>
                </a:solidFill>
                <a:effectLst/>
                <a:uLnTx/>
                <a:uFillTx/>
              </a:rPr>
              <a:t>human technologies</a:t>
            </a:r>
          </a:p>
        </p:txBody>
      </p:sp>
    </p:spTree>
    <p:extLst>
      <p:ext uri="{BB962C8B-B14F-4D97-AF65-F5344CB8AC3E}">
        <p14:creationId xmlns:p14="http://schemas.microsoft.com/office/powerpoint/2010/main" val="39250938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anim calcmode="lin" valueType="num">
                                      <p:cBhvr>
                                        <p:cTn id="8" dur="400" fill="hold"/>
                                        <p:tgtEl>
                                          <p:spTgt spid="3"/>
                                        </p:tgtEl>
                                        <p:attrNameLst>
                                          <p:attrName>ppt_x</p:attrName>
                                        </p:attrNameLst>
                                      </p:cBhvr>
                                      <p:tavLst>
                                        <p:tav tm="0">
                                          <p:val>
                                            <p:strVal val="#ppt_x"/>
                                          </p:val>
                                        </p:tav>
                                        <p:tav tm="100000">
                                          <p:val>
                                            <p:strVal val="#ppt_x"/>
                                          </p:val>
                                        </p:tav>
                                      </p:tavLst>
                                    </p:anim>
                                    <p:anim calcmode="lin" valueType="num">
                                      <p:cBhvr>
                                        <p:cTn id="9" dur="4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4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400"/>
                                        <p:tgtEl>
                                          <p:spTgt spid="5"/>
                                        </p:tgtEl>
                                      </p:cBhvr>
                                    </p:animEffect>
                                    <p:anim calcmode="lin" valueType="num">
                                      <p:cBhvr>
                                        <p:cTn id="14" dur="400" fill="hold"/>
                                        <p:tgtEl>
                                          <p:spTgt spid="5"/>
                                        </p:tgtEl>
                                        <p:attrNameLst>
                                          <p:attrName>ppt_x</p:attrName>
                                        </p:attrNameLst>
                                      </p:cBhvr>
                                      <p:tavLst>
                                        <p:tav tm="0">
                                          <p:val>
                                            <p:strVal val="#ppt_x"/>
                                          </p:val>
                                        </p:tav>
                                        <p:tav tm="100000">
                                          <p:val>
                                            <p:strVal val="#ppt_x"/>
                                          </p:val>
                                        </p:tav>
                                      </p:tavLst>
                                    </p:anim>
                                    <p:anim calcmode="lin" valueType="num">
                                      <p:cBhvr>
                                        <p:cTn id="15" dur="4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8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400"/>
                                        <p:tgtEl>
                                          <p:spTgt spid="6"/>
                                        </p:tgtEl>
                                      </p:cBhvr>
                                    </p:animEffect>
                                    <p:anim calcmode="lin" valueType="num">
                                      <p:cBhvr>
                                        <p:cTn id="20" dur="400" fill="hold"/>
                                        <p:tgtEl>
                                          <p:spTgt spid="6"/>
                                        </p:tgtEl>
                                        <p:attrNameLst>
                                          <p:attrName>ppt_x</p:attrName>
                                        </p:attrNameLst>
                                      </p:cBhvr>
                                      <p:tavLst>
                                        <p:tav tm="0">
                                          <p:val>
                                            <p:strVal val="#ppt_x"/>
                                          </p:val>
                                        </p:tav>
                                        <p:tav tm="100000">
                                          <p:val>
                                            <p:strVal val="#ppt_x"/>
                                          </p:val>
                                        </p:tav>
                                      </p:tavLst>
                                    </p:anim>
                                    <p:anim calcmode="lin" valueType="num">
                                      <p:cBhvr>
                                        <p:cTn id="21" dur="40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1200"/>
                            </p:stCondLst>
                            <p:childTnLst>
                              <p:par>
                                <p:cTn id="23" presetID="42"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400"/>
                                        <p:tgtEl>
                                          <p:spTgt spid="7"/>
                                        </p:tgtEl>
                                      </p:cBhvr>
                                    </p:animEffect>
                                    <p:anim calcmode="lin" valueType="num">
                                      <p:cBhvr>
                                        <p:cTn id="26" dur="400" fill="hold"/>
                                        <p:tgtEl>
                                          <p:spTgt spid="7"/>
                                        </p:tgtEl>
                                        <p:attrNameLst>
                                          <p:attrName>ppt_x</p:attrName>
                                        </p:attrNameLst>
                                      </p:cBhvr>
                                      <p:tavLst>
                                        <p:tav tm="0">
                                          <p:val>
                                            <p:strVal val="#ppt_x"/>
                                          </p:val>
                                        </p:tav>
                                        <p:tav tm="100000">
                                          <p:val>
                                            <p:strVal val="#ppt_x"/>
                                          </p:val>
                                        </p:tav>
                                      </p:tavLst>
                                    </p:anim>
                                    <p:anim calcmode="lin" valueType="num">
                                      <p:cBhvr>
                                        <p:cTn id="27" dur="40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1600"/>
                            </p:stCondLst>
                            <p:childTnLst>
                              <p:par>
                                <p:cTn id="29" presetID="42"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400"/>
                                        <p:tgtEl>
                                          <p:spTgt spid="9"/>
                                        </p:tgtEl>
                                      </p:cBhvr>
                                    </p:animEffect>
                                    <p:anim calcmode="lin" valueType="num">
                                      <p:cBhvr>
                                        <p:cTn id="32" dur="400" fill="hold"/>
                                        <p:tgtEl>
                                          <p:spTgt spid="9"/>
                                        </p:tgtEl>
                                        <p:attrNameLst>
                                          <p:attrName>ppt_x</p:attrName>
                                        </p:attrNameLst>
                                      </p:cBhvr>
                                      <p:tavLst>
                                        <p:tav tm="0">
                                          <p:val>
                                            <p:strVal val="#ppt_x"/>
                                          </p:val>
                                        </p:tav>
                                        <p:tav tm="100000">
                                          <p:val>
                                            <p:strVal val="#ppt_x"/>
                                          </p:val>
                                        </p:tav>
                                      </p:tavLst>
                                    </p:anim>
                                    <p:anim calcmode="lin" valueType="num">
                                      <p:cBhvr>
                                        <p:cTn id="33" dur="4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grayscl/>
            <a:extLst>
              <a:ext uri="{28A0092B-C50C-407E-A947-70E740481C1C}">
                <a14:useLocalDpi xmlns:a14="http://schemas.microsoft.com/office/drawing/2010/main" val="0"/>
              </a:ext>
            </a:extLst>
          </a:blip>
          <a:srcRect l="267" t="13749" r="-1" b="2113"/>
          <a:stretch/>
        </p:blipFill>
        <p:spPr bwMode="auto">
          <a:xfrm>
            <a:off x="0" y="0"/>
            <a:ext cx="1219372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bwMode="auto">
          <a:xfrm>
            <a:off x="-303072" y="-332509"/>
            <a:ext cx="12496800" cy="7523018"/>
          </a:xfrm>
          <a:prstGeom prst="rect">
            <a:avLst/>
          </a:prstGeom>
          <a:solidFill>
            <a:srgbClr val="7030A0">
              <a:alpha val="73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6" name="Title 2"/>
          <p:cNvSpPr txBox="1">
            <a:spLocks/>
          </p:cNvSpPr>
          <p:nvPr/>
        </p:nvSpPr>
        <p:spPr>
          <a:xfrm>
            <a:off x="6759722" y="2752661"/>
            <a:ext cx="2641559"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Speech</a:t>
            </a:r>
            <a:endParaRPr lang="en-GB" dirty="0"/>
          </a:p>
        </p:txBody>
      </p:sp>
    </p:spTree>
    <p:extLst>
      <p:ext uri="{BB962C8B-B14F-4D97-AF65-F5344CB8AC3E}">
        <p14:creationId xmlns:p14="http://schemas.microsoft.com/office/powerpoint/2010/main" val="21156307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anim calcmode="lin" valueType="num">
                                      <p:cBhvr>
                                        <p:cTn id="8" dur="400" fill="hold"/>
                                        <p:tgtEl>
                                          <p:spTgt spid="6"/>
                                        </p:tgtEl>
                                        <p:attrNameLst>
                                          <p:attrName>ppt_x</p:attrName>
                                        </p:attrNameLst>
                                      </p:cBhvr>
                                      <p:tavLst>
                                        <p:tav tm="0">
                                          <p:val>
                                            <p:strVal val="#ppt_x"/>
                                          </p:val>
                                        </p:tav>
                                        <p:tav tm="100000">
                                          <p:val>
                                            <p:strVal val="#ppt_x"/>
                                          </p:val>
                                        </p:tav>
                                      </p:tavLst>
                                    </p:anim>
                                    <p:anim calcmode="lin" valueType="num">
                                      <p:cBhvr>
                                        <p:cTn id="9" dur="4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4" name="Rectangle 3"/>
          <p:cNvSpPr/>
          <p:nvPr/>
        </p:nvSpPr>
        <p:spPr bwMode="auto">
          <a:xfrm>
            <a:off x="0" y="0"/>
            <a:ext cx="12192000" cy="6858000"/>
          </a:xfrm>
          <a:prstGeom prst="rect">
            <a:avLst/>
          </a:prstGeom>
          <a:solidFill>
            <a:schemeClr val="accent1">
              <a:alpha val="7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Speech Recognition and Synthesis</a:t>
            </a:r>
            <a:r>
              <a:rPr lang="en-US" dirty="0"/>
              <a:t> </a:t>
            </a:r>
            <a:r>
              <a:rPr lang="en-US" dirty="0" smtClean="0"/>
              <a:t>done easy</a:t>
            </a:r>
            <a:endParaRPr lang="en-US" dirty="0"/>
          </a:p>
        </p:txBody>
      </p:sp>
      <p:sp>
        <p:nvSpPr>
          <p:cNvPr id="2" name="Content Placeholder 1"/>
          <p:cNvSpPr>
            <a:spLocks noGrp="1"/>
          </p:cNvSpPr>
          <p:nvPr>
            <p:ph type="body" sz="quarter" idx="10"/>
          </p:nvPr>
        </p:nvSpPr>
        <p:spPr>
          <a:xfrm>
            <a:off x="269239" y="1189177"/>
            <a:ext cx="7340429" cy="3684214"/>
          </a:xfrm>
        </p:spPr>
        <p:txBody>
          <a:bodyPr/>
          <a:lstStyle/>
          <a:p>
            <a:r>
              <a:rPr lang="en-US" dirty="0" smtClean="0"/>
              <a:t>Use </a:t>
            </a:r>
            <a:r>
              <a:rPr lang="en-US" dirty="0" err="1" smtClean="0"/>
              <a:t>SpeechRecognizer</a:t>
            </a:r>
            <a:r>
              <a:rPr lang="en-US" dirty="0" smtClean="0"/>
              <a:t> for continuous or one time recognition</a:t>
            </a:r>
          </a:p>
          <a:p>
            <a:endParaRPr lang="en-US" dirty="0" smtClean="0"/>
          </a:p>
          <a:p>
            <a:r>
              <a:rPr lang="en-US" dirty="0" smtClean="0"/>
              <a:t>Use </a:t>
            </a:r>
            <a:r>
              <a:rPr lang="en-US" dirty="0" err="1" smtClean="0"/>
              <a:t>SpeechSynthesizer</a:t>
            </a:r>
            <a:r>
              <a:rPr lang="en-US" dirty="0" smtClean="0"/>
              <a:t> for speaking back</a:t>
            </a:r>
          </a:p>
        </p:txBody>
      </p:sp>
    </p:spTree>
    <p:extLst>
      <p:ext uri="{BB962C8B-B14F-4D97-AF65-F5344CB8AC3E}">
        <p14:creationId xmlns:p14="http://schemas.microsoft.com/office/powerpoint/2010/main" val="25504417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4" name="Rectangle 3"/>
          <p:cNvSpPr/>
          <p:nvPr/>
        </p:nvSpPr>
        <p:spPr bwMode="auto">
          <a:xfrm>
            <a:off x="0" y="0"/>
            <a:ext cx="12192000" cy="6858000"/>
          </a:xfrm>
          <a:prstGeom prst="rect">
            <a:avLst/>
          </a:prstGeom>
          <a:solidFill>
            <a:schemeClr val="accent1">
              <a:alpha val="7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Cortana</a:t>
            </a:r>
            <a:endParaRPr lang="en-US" dirty="0"/>
          </a:p>
        </p:txBody>
      </p:sp>
      <p:sp>
        <p:nvSpPr>
          <p:cNvPr id="2" name="Content Placeholder 1"/>
          <p:cNvSpPr>
            <a:spLocks noGrp="1"/>
          </p:cNvSpPr>
          <p:nvPr>
            <p:ph type="body" sz="quarter" idx="10"/>
          </p:nvPr>
        </p:nvSpPr>
        <p:spPr>
          <a:xfrm>
            <a:off x="269240" y="1189177"/>
            <a:ext cx="8115344" cy="4223207"/>
          </a:xfrm>
        </p:spPr>
        <p:txBody>
          <a:bodyPr/>
          <a:lstStyle/>
          <a:p>
            <a:r>
              <a:rPr lang="en-US" dirty="0" smtClean="0"/>
              <a:t>Teach Cortana to use your app on my behalf and</a:t>
            </a:r>
          </a:p>
          <a:p>
            <a:endParaRPr lang="en-US" dirty="0" smtClean="0"/>
          </a:p>
          <a:p>
            <a:r>
              <a:rPr lang="en-US" sz="3200" dirty="0" smtClean="0"/>
              <a:t>contextually activate your app</a:t>
            </a:r>
          </a:p>
          <a:p>
            <a:endParaRPr lang="en-US" sz="3200" dirty="0" smtClean="0"/>
          </a:p>
          <a:p>
            <a:r>
              <a:rPr lang="en-US" sz="3200" dirty="0" smtClean="0"/>
              <a:t>retrieve information or execute an action</a:t>
            </a:r>
          </a:p>
          <a:p>
            <a:r>
              <a:rPr lang="en-US" sz="3200" dirty="0" smtClean="0"/>
              <a:t>without loosing focus</a:t>
            </a:r>
          </a:p>
        </p:txBody>
      </p:sp>
    </p:spTree>
    <p:extLst>
      <p:ext uri="{BB962C8B-B14F-4D97-AF65-F5344CB8AC3E}">
        <p14:creationId xmlns:p14="http://schemas.microsoft.com/office/powerpoint/2010/main" val="3732657322"/>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grayscl/>
            <a:extLst>
              <a:ext uri="{28A0092B-C50C-407E-A947-70E740481C1C}">
                <a14:useLocalDpi xmlns:a14="http://schemas.microsoft.com/office/drawing/2010/main" val="0"/>
              </a:ext>
            </a:extLst>
          </a:blip>
          <a:srcRect l="267" t="13749" r="-1" b="2113"/>
          <a:stretch/>
        </p:blipFill>
        <p:spPr bwMode="auto">
          <a:xfrm>
            <a:off x="0" y="0"/>
            <a:ext cx="1219372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bwMode="auto">
          <a:xfrm>
            <a:off x="-303072" y="-332509"/>
            <a:ext cx="12496800" cy="7523018"/>
          </a:xfrm>
          <a:prstGeom prst="rect">
            <a:avLst/>
          </a:prstGeom>
          <a:solidFill>
            <a:srgbClr val="7030A0">
              <a:alpha val="73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a:xfrm>
            <a:off x="1324945" y="2752661"/>
            <a:ext cx="2619372" cy="995838"/>
          </a:xfrm>
          <a:ln>
            <a:solidFill>
              <a:schemeClr val="accent1"/>
            </a:solidFill>
          </a:ln>
        </p:spPr>
        <p:txBody>
          <a:bodyPr/>
          <a:lstStyle/>
          <a:p>
            <a:r>
              <a:rPr lang="en-GB" dirty="0" smtClean="0"/>
              <a:t>Gesture</a:t>
            </a:r>
            <a:endParaRPr lang="en-GB" dirty="0"/>
          </a:p>
        </p:txBody>
      </p:sp>
      <p:sp>
        <p:nvSpPr>
          <p:cNvPr id="5" name="Title 2"/>
          <p:cNvSpPr txBox="1">
            <a:spLocks/>
          </p:cNvSpPr>
          <p:nvPr/>
        </p:nvSpPr>
        <p:spPr>
          <a:xfrm>
            <a:off x="9488636" y="2752661"/>
            <a:ext cx="1206209"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Ink</a:t>
            </a:r>
            <a:endParaRPr lang="en-GB" dirty="0"/>
          </a:p>
        </p:txBody>
      </p:sp>
      <p:sp>
        <p:nvSpPr>
          <p:cNvPr id="6" name="Title 2"/>
          <p:cNvSpPr txBox="1">
            <a:spLocks/>
          </p:cNvSpPr>
          <p:nvPr/>
        </p:nvSpPr>
        <p:spPr>
          <a:xfrm>
            <a:off x="6759722" y="2752661"/>
            <a:ext cx="2641559"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Speech</a:t>
            </a:r>
            <a:endParaRPr lang="en-GB" dirty="0"/>
          </a:p>
        </p:txBody>
      </p:sp>
      <p:sp>
        <p:nvSpPr>
          <p:cNvPr id="7" name="Title 2"/>
          <p:cNvSpPr txBox="1">
            <a:spLocks/>
          </p:cNvSpPr>
          <p:nvPr/>
        </p:nvSpPr>
        <p:spPr>
          <a:xfrm>
            <a:off x="4031672" y="2752661"/>
            <a:ext cx="2640695"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Identity</a:t>
            </a:r>
            <a:endParaRPr lang="en-GB" dirty="0"/>
          </a:p>
        </p:txBody>
      </p:sp>
      <p:sp>
        <p:nvSpPr>
          <p:cNvPr id="9" name="TextBox 8"/>
          <p:cNvSpPr txBox="1"/>
          <p:nvPr/>
        </p:nvSpPr>
        <p:spPr>
          <a:xfrm>
            <a:off x="3908953" y="5930113"/>
            <a:ext cx="4057842" cy="738664"/>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200" b="0" i="0" u="none" strike="noStrike" kern="0" cap="none" spc="0" normalizeH="0" baseline="0" noProof="0" dirty="0" smtClean="0">
                <a:ln>
                  <a:noFill/>
                </a:ln>
                <a:solidFill>
                  <a:srgbClr val="FFFFFF"/>
                </a:solidFill>
                <a:effectLst/>
                <a:uLnTx/>
                <a:uFillTx/>
              </a:rPr>
              <a:t>human technologies</a:t>
            </a:r>
          </a:p>
        </p:txBody>
      </p:sp>
    </p:spTree>
    <p:extLst>
      <p:ext uri="{BB962C8B-B14F-4D97-AF65-F5344CB8AC3E}">
        <p14:creationId xmlns:p14="http://schemas.microsoft.com/office/powerpoint/2010/main" val="21500779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anim calcmode="lin" valueType="num">
                                      <p:cBhvr>
                                        <p:cTn id="8" dur="400" fill="hold"/>
                                        <p:tgtEl>
                                          <p:spTgt spid="3"/>
                                        </p:tgtEl>
                                        <p:attrNameLst>
                                          <p:attrName>ppt_x</p:attrName>
                                        </p:attrNameLst>
                                      </p:cBhvr>
                                      <p:tavLst>
                                        <p:tav tm="0">
                                          <p:val>
                                            <p:strVal val="#ppt_x"/>
                                          </p:val>
                                        </p:tav>
                                        <p:tav tm="100000">
                                          <p:val>
                                            <p:strVal val="#ppt_x"/>
                                          </p:val>
                                        </p:tav>
                                      </p:tavLst>
                                    </p:anim>
                                    <p:anim calcmode="lin" valueType="num">
                                      <p:cBhvr>
                                        <p:cTn id="9" dur="4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4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400"/>
                                        <p:tgtEl>
                                          <p:spTgt spid="5"/>
                                        </p:tgtEl>
                                      </p:cBhvr>
                                    </p:animEffect>
                                    <p:anim calcmode="lin" valueType="num">
                                      <p:cBhvr>
                                        <p:cTn id="14" dur="400" fill="hold"/>
                                        <p:tgtEl>
                                          <p:spTgt spid="5"/>
                                        </p:tgtEl>
                                        <p:attrNameLst>
                                          <p:attrName>ppt_x</p:attrName>
                                        </p:attrNameLst>
                                      </p:cBhvr>
                                      <p:tavLst>
                                        <p:tav tm="0">
                                          <p:val>
                                            <p:strVal val="#ppt_x"/>
                                          </p:val>
                                        </p:tav>
                                        <p:tav tm="100000">
                                          <p:val>
                                            <p:strVal val="#ppt_x"/>
                                          </p:val>
                                        </p:tav>
                                      </p:tavLst>
                                    </p:anim>
                                    <p:anim calcmode="lin" valueType="num">
                                      <p:cBhvr>
                                        <p:cTn id="15" dur="4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8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400"/>
                                        <p:tgtEl>
                                          <p:spTgt spid="6"/>
                                        </p:tgtEl>
                                      </p:cBhvr>
                                    </p:animEffect>
                                    <p:anim calcmode="lin" valueType="num">
                                      <p:cBhvr>
                                        <p:cTn id="20" dur="400" fill="hold"/>
                                        <p:tgtEl>
                                          <p:spTgt spid="6"/>
                                        </p:tgtEl>
                                        <p:attrNameLst>
                                          <p:attrName>ppt_x</p:attrName>
                                        </p:attrNameLst>
                                      </p:cBhvr>
                                      <p:tavLst>
                                        <p:tav tm="0">
                                          <p:val>
                                            <p:strVal val="#ppt_x"/>
                                          </p:val>
                                        </p:tav>
                                        <p:tav tm="100000">
                                          <p:val>
                                            <p:strVal val="#ppt_x"/>
                                          </p:val>
                                        </p:tav>
                                      </p:tavLst>
                                    </p:anim>
                                    <p:anim calcmode="lin" valueType="num">
                                      <p:cBhvr>
                                        <p:cTn id="21" dur="40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1200"/>
                            </p:stCondLst>
                            <p:childTnLst>
                              <p:par>
                                <p:cTn id="23" presetID="42"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400"/>
                                        <p:tgtEl>
                                          <p:spTgt spid="7"/>
                                        </p:tgtEl>
                                      </p:cBhvr>
                                    </p:animEffect>
                                    <p:anim calcmode="lin" valueType="num">
                                      <p:cBhvr>
                                        <p:cTn id="26" dur="400" fill="hold"/>
                                        <p:tgtEl>
                                          <p:spTgt spid="7"/>
                                        </p:tgtEl>
                                        <p:attrNameLst>
                                          <p:attrName>ppt_x</p:attrName>
                                        </p:attrNameLst>
                                      </p:cBhvr>
                                      <p:tavLst>
                                        <p:tav tm="0">
                                          <p:val>
                                            <p:strVal val="#ppt_x"/>
                                          </p:val>
                                        </p:tav>
                                        <p:tav tm="100000">
                                          <p:val>
                                            <p:strVal val="#ppt_x"/>
                                          </p:val>
                                        </p:tav>
                                      </p:tavLst>
                                    </p:anim>
                                    <p:anim calcmode="lin" valueType="num">
                                      <p:cBhvr>
                                        <p:cTn id="27" dur="40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1600"/>
                            </p:stCondLst>
                            <p:childTnLst>
                              <p:par>
                                <p:cTn id="29" presetID="42"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400"/>
                                        <p:tgtEl>
                                          <p:spTgt spid="9"/>
                                        </p:tgtEl>
                                      </p:cBhvr>
                                    </p:animEffect>
                                    <p:anim calcmode="lin" valueType="num">
                                      <p:cBhvr>
                                        <p:cTn id="32" dur="400" fill="hold"/>
                                        <p:tgtEl>
                                          <p:spTgt spid="9"/>
                                        </p:tgtEl>
                                        <p:attrNameLst>
                                          <p:attrName>ppt_x</p:attrName>
                                        </p:attrNameLst>
                                      </p:cBhvr>
                                      <p:tavLst>
                                        <p:tav tm="0">
                                          <p:val>
                                            <p:strVal val="#ppt_x"/>
                                          </p:val>
                                        </p:tav>
                                        <p:tav tm="100000">
                                          <p:val>
                                            <p:strVal val="#ppt_x"/>
                                          </p:val>
                                        </p:tav>
                                      </p:tavLst>
                                    </p:anim>
                                    <p:anim calcmode="lin" valueType="num">
                                      <p:cBhvr>
                                        <p:cTn id="33" dur="4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grayscl/>
            <a:extLst>
              <a:ext uri="{28A0092B-C50C-407E-A947-70E740481C1C}">
                <a14:useLocalDpi xmlns:a14="http://schemas.microsoft.com/office/drawing/2010/main" val="0"/>
              </a:ext>
            </a:extLst>
          </a:blip>
          <a:srcRect l="267" t="13749" r="-1" b="2113"/>
          <a:stretch/>
        </p:blipFill>
        <p:spPr bwMode="auto">
          <a:xfrm>
            <a:off x="0" y="0"/>
            <a:ext cx="1219372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bwMode="auto">
          <a:xfrm>
            <a:off x="-303072" y="-332509"/>
            <a:ext cx="12496800" cy="7523018"/>
          </a:xfrm>
          <a:prstGeom prst="rect">
            <a:avLst/>
          </a:prstGeom>
          <a:solidFill>
            <a:srgbClr val="7030A0">
              <a:alpha val="73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itle 2"/>
          <p:cNvSpPr txBox="1">
            <a:spLocks/>
          </p:cNvSpPr>
          <p:nvPr/>
        </p:nvSpPr>
        <p:spPr>
          <a:xfrm>
            <a:off x="9488636" y="2752661"/>
            <a:ext cx="1206209"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Ink</a:t>
            </a:r>
            <a:endParaRPr lang="en-GB" dirty="0"/>
          </a:p>
        </p:txBody>
      </p:sp>
    </p:spTree>
    <p:extLst>
      <p:ext uri="{BB962C8B-B14F-4D97-AF65-F5344CB8AC3E}">
        <p14:creationId xmlns:p14="http://schemas.microsoft.com/office/powerpoint/2010/main" val="34650938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400"/>
                                        <p:tgtEl>
                                          <p:spTgt spid="5"/>
                                        </p:tgtEl>
                                      </p:cBhvr>
                                    </p:animEffect>
                                    <p:anim calcmode="lin" valueType="num">
                                      <p:cBhvr>
                                        <p:cTn id="8" dur="400" fill="hold"/>
                                        <p:tgtEl>
                                          <p:spTgt spid="5"/>
                                        </p:tgtEl>
                                        <p:attrNameLst>
                                          <p:attrName>ppt_x</p:attrName>
                                        </p:attrNameLst>
                                      </p:cBhvr>
                                      <p:tavLst>
                                        <p:tav tm="0">
                                          <p:val>
                                            <p:strVal val="#ppt_x"/>
                                          </p:val>
                                        </p:tav>
                                        <p:tav tm="100000">
                                          <p:val>
                                            <p:strVal val="#ppt_x"/>
                                          </p:val>
                                        </p:tav>
                                      </p:tavLst>
                                    </p:anim>
                                    <p:anim calcmode="lin" valueType="num">
                                      <p:cBhvr>
                                        <p:cTn id="9" dur="4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6" name="Rectangle 5"/>
          <p:cNvSpPr/>
          <p:nvPr/>
        </p:nvSpPr>
        <p:spPr bwMode="auto">
          <a:xfrm>
            <a:off x="0" y="0"/>
            <a:ext cx="12192000" cy="6867038"/>
          </a:xfrm>
          <a:prstGeom prst="rect">
            <a:avLst/>
          </a:prstGeom>
          <a:solidFill>
            <a:schemeClr val="tx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solidFill>
                  <a:schemeClr val="bg1"/>
                </a:solidFill>
              </a:rPr>
              <a:t>Writing is </a:t>
            </a:r>
            <a:r>
              <a:rPr lang="en-US" dirty="0" smtClean="0">
                <a:solidFill>
                  <a:schemeClr val="bg1"/>
                </a:solidFill>
              </a:rPr>
              <a:t>human</a:t>
            </a:r>
            <a:endParaRPr lang="en-US" dirty="0">
              <a:solidFill>
                <a:schemeClr val="bg1"/>
              </a:solidFill>
            </a:endParaRPr>
          </a:p>
        </p:txBody>
      </p:sp>
    </p:spTree>
    <p:extLst>
      <p:ext uri="{BB962C8B-B14F-4D97-AF65-F5344CB8AC3E}">
        <p14:creationId xmlns:p14="http://schemas.microsoft.com/office/powerpoint/2010/main" val="34579293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Rectangle 2"/>
          <p:cNvSpPr/>
          <p:nvPr/>
        </p:nvSpPr>
        <p:spPr>
          <a:xfrm>
            <a:off x="4597364" y="4795289"/>
            <a:ext cx="2773516" cy="584775"/>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solidFill>
                <a:effectLst/>
                <a:uLnTx/>
                <a:uFillTx/>
                <a:latin typeface="Segoe UI"/>
                <a:ea typeface="+mn-ea"/>
                <a:cs typeface="Segoe UI" panose="020B0502040204020203" pitchFamily="34" charset="0"/>
              </a:rPr>
              <a:t>#</a:t>
            </a:r>
            <a:r>
              <a:rPr kumimoji="0" lang="en-US" sz="3200" b="0" i="0" u="none" strike="noStrike" kern="1200" cap="none" spc="0" normalizeH="0" baseline="0" noProof="0" dirty="0" err="1" smtClean="0">
                <a:ln>
                  <a:noFill/>
                </a:ln>
                <a:solidFill>
                  <a:prstClr val="white"/>
                </a:solidFill>
                <a:effectLst/>
                <a:uLnTx/>
                <a:uFillTx/>
                <a:latin typeface="Segoe UI"/>
                <a:ea typeface="+mn-ea"/>
                <a:cs typeface="Segoe UI" panose="020B0502040204020203" pitchFamily="34" charset="0"/>
              </a:rPr>
              <a:t>wincamplabs</a:t>
            </a:r>
            <a:endParaRPr kumimoji="0" lang="ru-RU" sz="3200" b="0" i="0" u="none" strike="noStrike" kern="1200" cap="none" spc="0" normalizeH="0" baseline="0" noProof="0" dirty="0">
              <a:ln>
                <a:noFill/>
              </a:ln>
              <a:solidFill>
                <a:prstClr val="white"/>
              </a:solidFill>
              <a:effectLst/>
              <a:uLnTx/>
              <a:uFillTx/>
              <a:latin typeface="Segoe UI"/>
              <a:ea typeface="+mn-ea"/>
              <a:cs typeface="Segoe UI" panose="020B0502040204020203" pitchFamily="34" charset="0"/>
            </a:endParaRPr>
          </a:p>
        </p:txBody>
      </p:sp>
      <p:pic>
        <p:nvPicPr>
          <p:cNvPr id="4" name="Picture 3"/>
          <p:cNvPicPr>
            <a:picLocks noChangeAspect="1"/>
          </p:cNvPicPr>
          <p:nvPr/>
        </p:nvPicPr>
        <p:blipFill>
          <a:blip r:embed="rId2" cstate="print">
            <a:biLevel thresh="50000"/>
            <a:extLst>
              <a:ext uri="{28A0092B-C50C-407E-A947-70E740481C1C}">
                <a14:useLocalDpi xmlns:a14="http://schemas.microsoft.com/office/drawing/2010/main" val="0"/>
              </a:ext>
            </a:extLst>
          </a:blip>
          <a:stretch>
            <a:fillRect/>
          </a:stretch>
        </p:blipFill>
        <p:spPr>
          <a:xfrm>
            <a:off x="5135912" y="3770970"/>
            <a:ext cx="742205" cy="603408"/>
          </a:xfrm>
          <a:prstGeom prst="rect">
            <a:avLst/>
          </a:prstGeom>
          <a:effectLst/>
        </p:spPr>
      </p:pic>
      <p:pic>
        <p:nvPicPr>
          <p:cNvPr id="5" name="Picture 4"/>
          <p:cNvPicPr>
            <a:picLocks noChangeAspect="1"/>
          </p:cNvPicPr>
          <p:nvPr/>
        </p:nvPicPr>
        <p:blipFill>
          <a:blip r:embed="rId3" cstate="print">
            <a:biLevel thresh="50000"/>
            <a:extLst>
              <a:ext uri="{28A0092B-C50C-407E-A947-70E740481C1C}">
                <a14:useLocalDpi xmlns:a14="http://schemas.microsoft.com/office/drawing/2010/main" val="0"/>
              </a:ext>
            </a:extLst>
          </a:blip>
          <a:stretch>
            <a:fillRect/>
          </a:stretch>
        </p:blipFill>
        <p:spPr>
          <a:xfrm>
            <a:off x="6118285" y="3727225"/>
            <a:ext cx="710409" cy="710409"/>
          </a:xfrm>
          <a:prstGeom prst="rect">
            <a:avLst/>
          </a:prstGeom>
          <a:effectLst/>
        </p:spPr>
      </p:pic>
      <p:pic>
        <p:nvPicPr>
          <p:cNvPr id="6" name="Picture 5"/>
          <p:cNvPicPr>
            <a:picLocks noChangeAspect="1"/>
          </p:cNvPicPr>
          <p:nvPr/>
        </p:nvPicPr>
        <p:blipFill>
          <a:blip r:embed="rId4" cstate="print">
            <a:biLevel thresh="50000"/>
            <a:extLst>
              <a:ext uri="{28A0092B-C50C-407E-A947-70E740481C1C}">
                <a14:useLocalDpi xmlns:a14="http://schemas.microsoft.com/office/drawing/2010/main" val="0"/>
              </a:ext>
            </a:extLst>
          </a:blip>
          <a:stretch>
            <a:fillRect/>
          </a:stretch>
        </p:blipFill>
        <p:spPr>
          <a:xfrm>
            <a:off x="4133401" y="3694056"/>
            <a:ext cx="762343" cy="762343"/>
          </a:xfrm>
          <a:prstGeom prst="rect">
            <a:avLst/>
          </a:prstGeom>
          <a:effectLst/>
        </p:spPr>
      </p:pic>
      <p:pic>
        <p:nvPicPr>
          <p:cNvPr id="7" name="Picture 6"/>
          <p:cNvPicPr>
            <a:picLocks noChangeAspect="1"/>
          </p:cNvPicPr>
          <p:nvPr/>
        </p:nvPicPr>
        <p:blipFill>
          <a:blip r:embed="rId5" cstate="print">
            <a:biLevel thresh="50000"/>
            <a:extLst>
              <a:ext uri="{28A0092B-C50C-407E-A947-70E740481C1C}">
                <a14:useLocalDpi xmlns:a14="http://schemas.microsoft.com/office/drawing/2010/main" val="0"/>
              </a:ext>
            </a:extLst>
          </a:blip>
          <a:stretch>
            <a:fillRect/>
          </a:stretch>
        </p:blipFill>
        <p:spPr>
          <a:xfrm>
            <a:off x="7068862" y="3727225"/>
            <a:ext cx="710409" cy="710409"/>
          </a:xfrm>
          <a:prstGeom prst="rect">
            <a:avLst/>
          </a:prstGeom>
          <a:effectLst/>
        </p:spPr>
      </p:pic>
      <p:sp>
        <p:nvSpPr>
          <p:cNvPr id="8" name="TextBox 7"/>
          <p:cNvSpPr txBox="1"/>
          <p:nvPr/>
        </p:nvSpPr>
        <p:spPr>
          <a:xfrm>
            <a:off x="2838737" y="1566698"/>
            <a:ext cx="6290759" cy="1809726"/>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6200" b="0" i="0" u="none" strike="noStrike" kern="1200" cap="none" spc="0" normalizeH="0" baseline="0" noProof="0" dirty="0" smtClean="0">
                <a:ln>
                  <a:noFill/>
                </a:ln>
                <a:solidFill>
                  <a:prstClr val="white"/>
                </a:solidFill>
                <a:effectLst/>
                <a:uLnTx/>
                <a:uFillTx/>
                <a:latin typeface="Segoe UI" panose="020B0502040204020203" pitchFamily="34" charset="0"/>
                <a:ea typeface="+mn-ea"/>
                <a:cs typeface="Segoe UI" panose="020B0502040204020203" pitchFamily="34" charset="0"/>
              </a:rPr>
              <a:t>Windows Camp //Labs</a:t>
            </a:r>
            <a:endParaRPr kumimoji="0" lang="ru-RU" sz="2400" b="0" i="0" u="none" strike="noStrike" kern="1200" cap="none" spc="0" normalizeH="0" baseline="0" noProof="0" dirty="0" smtClean="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458603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4" name="Rectangle 3"/>
          <p:cNvSpPr/>
          <p:nvPr/>
        </p:nvSpPr>
        <p:spPr bwMode="auto">
          <a:xfrm>
            <a:off x="0" y="0"/>
            <a:ext cx="12192000" cy="6858000"/>
          </a:xfrm>
          <a:prstGeom prst="rect">
            <a:avLst/>
          </a:prstGeom>
          <a:solidFill>
            <a:schemeClr val="accent1">
              <a:alpha val="7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p:txBody>
          <a:bodyPr/>
          <a:lstStyle/>
          <a:p>
            <a:r>
              <a:rPr lang="en-US" smtClean="0"/>
              <a:t>DirectInk: New ink platform for Windows apps</a:t>
            </a:r>
            <a:endParaRPr lang="en-US" dirty="0"/>
          </a:p>
        </p:txBody>
      </p:sp>
      <p:sp>
        <p:nvSpPr>
          <p:cNvPr id="2" name="Content Placeholder 1"/>
          <p:cNvSpPr>
            <a:spLocks noGrp="1"/>
          </p:cNvSpPr>
          <p:nvPr>
            <p:ph type="body" sz="quarter" idx="10"/>
          </p:nvPr>
        </p:nvSpPr>
        <p:spPr>
          <a:xfrm>
            <a:off x="269239" y="1189177"/>
            <a:ext cx="11653523" cy="4614725"/>
          </a:xfrm>
        </p:spPr>
        <p:txBody>
          <a:bodyPr/>
          <a:lstStyle/>
          <a:p>
            <a:r>
              <a:rPr lang="en-US" dirty="0" smtClean="0"/>
              <a:t>Inking Support on PC, Tablet &amp; Phone</a:t>
            </a:r>
          </a:p>
          <a:p>
            <a:r>
              <a:rPr lang="en-US" dirty="0" smtClean="0"/>
              <a:t>Renders beautiful ink with low-latency </a:t>
            </a:r>
          </a:p>
          <a:p>
            <a:r>
              <a:rPr lang="en-US" dirty="0" smtClean="0"/>
              <a:t>Improved Comfort and Confidence</a:t>
            </a:r>
          </a:p>
          <a:p>
            <a:r>
              <a:rPr lang="en-US" dirty="0" smtClean="0"/>
              <a:t>Easy to use building blocks for apps</a:t>
            </a:r>
          </a:p>
          <a:p>
            <a:r>
              <a:rPr lang="en-US" sz="2800" dirty="0"/>
              <a:t>Configure for different input types (Pen, Touch, Mouse, etc.)</a:t>
            </a:r>
          </a:p>
          <a:p>
            <a:r>
              <a:rPr lang="en-US" sz="2800" dirty="0"/>
              <a:t>Change Drawing Attributes</a:t>
            </a:r>
          </a:p>
          <a:p>
            <a:r>
              <a:rPr lang="en-US" sz="2800" dirty="0"/>
              <a:t>Manage Ink Stroke Data </a:t>
            </a:r>
          </a:p>
          <a:p>
            <a:r>
              <a:rPr lang="en-US" sz="2800" dirty="0"/>
              <a:t>Access more customization </a:t>
            </a:r>
            <a:r>
              <a:rPr lang="en-US" sz="2800" dirty="0" smtClean="0"/>
              <a:t>options </a:t>
            </a:r>
          </a:p>
        </p:txBody>
      </p:sp>
    </p:spTree>
    <p:extLst>
      <p:ext uri="{BB962C8B-B14F-4D97-AF65-F5344CB8AC3E}">
        <p14:creationId xmlns:p14="http://schemas.microsoft.com/office/powerpoint/2010/main" val="2465818053"/>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6076" y="1422242"/>
            <a:ext cx="9859116" cy="1813958"/>
          </a:xfrm>
        </p:spPr>
        <p:txBody>
          <a:bodyPr/>
          <a:lstStyle/>
          <a:p>
            <a:r>
              <a:rPr lang="en-US" dirty="0" smtClean="0"/>
              <a:t>Lab: </a:t>
            </a:r>
            <a:br>
              <a:rPr lang="en-US" dirty="0" smtClean="0"/>
            </a:br>
            <a:r>
              <a:rPr lang="en-US" dirty="0" smtClean="0"/>
              <a:t>Working with Ink Input</a:t>
            </a:r>
            <a:endParaRPr lang="en-US" dirty="0"/>
          </a:p>
        </p:txBody>
      </p:sp>
      <p:sp>
        <p:nvSpPr>
          <p:cNvPr id="3" name="Text Placeholder 2"/>
          <p:cNvSpPr>
            <a:spLocks noGrp="1"/>
          </p:cNvSpPr>
          <p:nvPr>
            <p:ph type="body" sz="quarter" idx="12"/>
          </p:nvPr>
        </p:nvSpPr>
        <p:spPr/>
        <p:txBody>
          <a:bodyPr/>
          <a:lstStyle/>
          <a:p>
            <a:endParaRPr lang="en-US"/>
          </a:p>
        </p:txBody>
      </p:sp>
      <p:sp>
        <p:nvSpPr>
          <p:cNvPr id="4" name="Text Placeholder 3"/>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97363355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par>
    </p:tnLst>
    <p:bldLst>
      <p:bldP spid="2" grpId="0"/>
      <p:bldP spid="3" grpId="0">
        <p:tmplLst>
          <p:tmpl>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3"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3"/>
                        </p:tgtEl>
                        <p:attrNameLst>
                          <p:attrName>ppt_x</p:attrName>
                          <p:attrName>ppt_y</p:attrName>
                        </p:attrNameLst>
                      </p:cBhvr>
                      <p:rCtr x="1966" y="23"/>
                    </p:animMotion>
                  </p:childTnLst>
                </p:cTn>
              </p:par>
            </p:tnLst>
          </p:tmpl>
        </p:tmplLst>
      </p:bldP>
      <p:bldP spid="4" grpId="0">
        <p:tmplLst>
          <p:tmpl>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P spid="4"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4"/>
                        </p:tgtEl>
                        <p:attrNameLst>
                          <p:attrName>ppt_x</p:attrName>
                          <p:attrName>ppt_y</p:attrName>
                        </p:attrNameLst>
                      </p:cBhvr>
                      <p:rCtr x="1966" y="23"/>
                    </p:animMotion>
                  </p:childTnLst>
                </p:cTn>
              </p:par>
            </p:tnLst>
          </p:tmpl>
        </p:tmplLst>
      </p:b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235900"/>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prstGeom prst="rect">
            <a:avLst/>
          </a:prstGeom>
        </p:spPr>
        <p:txBody>
          <a:bodyPr/>
          <a:lstStyle/>
          <a:p>
            <a:r>
              <a:rPr lang="ru-RU" dirty="0" smtClean="0"/>
              <a:t>Никола </a:t>
            </a:r>
            <a:r>
              <a:rPr lang="ru-RU" dirty="0" err="1" smtClean="0"/>
              <a:t>Метулев</a:t>
            </a:r>
            <a:endParaRPr lang="ru-RU" dirty="0"/>
          </a:p>
          <a:p>
            <a:r>
              <a:rPr lang="ru-RU" sz="2000" dirty="0" smtClean="0"/>
              <a:t>Технологический евангелист, </a:t>
            </a:r>
            <a:r>
              <a:rPr lang="en-US" sz="2000" dirty="0" smtClean="0"/>
              <a:t>Microsoft</a:t>
            </a:r>
            <a:endParaRPr lang="ru-RU" sz="2000" dirty="0" smtClean="0"/>
          </a:p>
          <a:p>
            <a:endParaRPr lang="ru-RU" sz="2000" dirty="0"/>
          </a:p>
        </p:txBody>
      </p:sp>
      <p:sp>
        <p:nvSpPr>
          <p:cNvPr id="2" name="Title 1"/>
          <p:cNvSpPr>
            <a:spLocks noGrp="1"/>
          </p:cNvSpPr>
          <p:nvPr>
            <p:ph type="title"/>
          </p:nvPr>
        </p:nvSpPr>
        <p:spPr>
          <a:prstGeom prst="rect">
            <a:avLst/>
          </a:prstGeom>
        </p:spPr>
        <p:txBody>
          <a:bodyPr/>
          <a:lstStyle/>
          <a:p>
            <a:r>
              <a:rPr lang="ru-RU" dirty="0" smtClean="0"/>
              <a:t>Более персонализированные приложения</a:t>
            </a:r>
            <a:endParaRPr lang="ru-RU" dirty="0"/>
          </a:p>
        </p:txBody>
      </p:sp>
      <p:sp>
        <p:nvSpPr>
          <p:cNvPr id="4" name="TextBox 3"/>
          <p:cNvSpPr txBox="1"/>
          <p:nvPr/>
        </p:nvSpPr>
        <p:spPr>
          <a:xfrm>
            <a:off x="3786938" y="1024666"/>
            <a:ext cx="2090637" cy="144655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800" b="1" i="0" u="none" strike="noStrike" kern="1200" cap="none" spc="0" normalizeH="0" baseline="0" noProof="0" dirty="0" smtClean="0">
                <a:ln>
                  <a:noFill/>
                </a:ln>
                <a:solidFill>
                  <a:prstClr val="white"/>
                </a:solidFill>
                <a:effectLst/>
                <a:uLnTx/>
                <a:uFillTx/>
                <a:latin typeface="Segoe UI"/>
                <a:ea typeface="+mn-ea"/>
                <a:cs typeface="+mn-cs"/>
              </a:rPr>
              <a:t>0</a:t>
            </a:r>
            <a:r>
              <a:rPr kumimoji="0" lang="ru-RU" sz="8800" b="1" i="0" u="none" strike="noStrike" kern="1200" cap="none" spc="0" normalizeH="0" baseline="0" noProof="0" dirty="0" smtClean="0">
                <a:ln>
                  <a:noFill/>
                </a:ln>
                <a:solidFill>
                  <a:prstClr val="white"/>
                </a:solidFill>
                <a:effectLst/>
                <a:uLnTx/>
                <a:uFillTx/>
                <a:latin typeface="Segoe UI"/>
                <a:ea typeface="+mn-ea"/>
                <a:cs typeface="+mn-cs"/>
              </a:rPr>
              <a:t>6</a:t>
            </a:r>
            <a:r>
              <a:rPr kumimoji="0" lang="en-US" sz="8800" b="1" i="0" u="none" strike="noStrike" kern="1200" cap="none" spc="0" normalizeH="0" baseline="0" noProof="0" dirty="0" smtClean="0">
                <a:ln>
                  <a:noFill/>
                </a:ln>
                <a:solidFill>
                  <a:prstClr val="white"/>
                </a:solidFill>
                <a:effectLst/>
                <a:uLnTx/>
                <a:uFillTx/>
                <a:latin typeface="Segoe UI"/>
                <a:ea typeface="+mn-ea"/>
                <a:cs typeface="+mn-cs"/>
              </a:rPr>
              <a:t>a</a:t>
            </a:r>
            <a:endParaRPr kumimoji="0" lang="en-US" sz="8800" b="1" i="0" u="none" strike="noStrike" kern="1200" cap="none" spc="0" normalizeH="0" baseline="0" noProof="0" dirty="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3004491235"/>
      </p:ext>
    </p:extLst>
  </p:cSld>
  <p:clrMapOvr>
    <a:masterClrMapping/>
  </p:clrMapOvr>
  <p:transition spd="slow" advClick="0" advTm="92000">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8053"/>
            <a:ext cx="12191999" cy="8134106"/>
          </a:xfrm>
          <a:prstGeom prst="rect">
            <a:avLst/>
          </a:prstGeom>
        </p:spPr>
      </p:pic>
      <p:sp>
        <p:nvSpPr>
          <p:cNvPr id="5" name="Rectangle 4"/>
          <p:cNvSpPr/>
          <p:nvPr/>
        </p:nvSpPr>
        <p:spPr bwMode="auto">
          <a:xfrm>
            <a:off x="-154380" y="-855024"/>
            <a:ext cx="12528467" cy="9393381"/>
          </a:xfrm>
          <a:prstGeom prst="rect">
            <a:avLst/>
          </a:prstGeom>
          <a:solidFill>
            <a:schemeClr val="tx1">
              <a:alpha val="64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4" name="Title 3"/>
          <p:cNvSpPr>
            <a:spLocks noGrp="1"/>
          </p:cNvSpPr>
          <p:nvPr>
            <p:ph type="ctrTitle"/>
          </p:nvPr>
        </p:nvSpPr>
        <p:spPr>
          <a:xfrm>
            <a:off x="277493" y="1037600"/>
            <a:ext cx="11637012" cy="1660455"/>
          </a:xfrm>
        </p:spPr>
        <p:txBody>
          <a:bodyPr/>
          <a:lstStyle/>
          <a:p>
            <a:r>
              <a:rPr lang="en-US" dirty="0" smtClean="0"/>
              <a:t>“Windows </a:t>
            </a:r>
            <a:r>
              <a:rPr lang="en-US" dirty="0"/>
              <a:t>10 is the first step to an era of more personal </a:t>
            </a:r>
            <a:r>
              <a:rPr lang="en-US" dirty="0" smtClean="0"/>
              <a:t>computing”</a:t>
            </a:r>
            <a:endParaRPr lang="en-US" dirty="0">
              <a:latin typeface="Segoe UI Light" panose="020B0502040204020203" pitchFamily="34" charset="0"/>
              <a:cs typeface="Segoe UI Light" panose="020B0502040204020203" pitchFamily="34" charset="0"/>
            </a:endParaRPr>
          </a:p>
        </p:txBody>
      </p:sp>
      <p:sp>
        <p:nvSpPr>
          <p:cNvPr id="3" name="Text Placeholder 2"/>
          <p:cNvSpPr txBox="1">
            <a:spLocks/>
          </p:cNvSpPr>
          <p:nvPr/>
        </p:nvSpPr>
        <p:spPr>
          <a:xfrm>
            <a:off x="8807534" y="2392049"/>
            <a:ext cx="2671948" cy="612012"/>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2800" dirty="0" smtClean="0">
                <a:solidFill>
                  <a:schemeClr val="bg1">
                    <a:lumMod val="95000"/>
                  </a:schemeClr>
                </a:solidFill>
              </a:rPr>
              <a:t>Terry Myerson</a:t>
            </a:r>
            <a:endParaRPr lang="en-US" sz="2800" dirty="0">
              <a:solidFill>
                <a:schemeClr val="bg1">
                  <a:lumMod val="95000"/>
                </a:schemeClr>
              </a:solidFill>
            </a:endParaRPr>
          </a:p>
        </p:txBody>
      </p:sp>
    </p:spTree>
    <p:extLst>
      <p:ext uri="{BB962C8B-B14F-4D97-AF65-F5344CB8AC3E}">
        <p14:creationId xmlns:p14="http://schemas.microsoft.com/office/powerpoint/2010/main" val="2622168756"/>
      </p:ext>
    </p:extLst>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 t="6381" r="938" b="11618"/>
          <a:stretch/>
        </p:blipFill>
        <p:spPr bwMode="auto">
          <a:xfrm>
            <a:off x="1" y="-11988"/>
            <a:ext cx="12192000" cy="6869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4" name="Straight Connector 23"/>
          <p:cNvCxnSpPr/>
          <p:nvPr/>
        </p:nvCxnSpPr>
        <p:spPr>
          <a:xfrm flipH="1">
            <a:off x="4816841" y="3192257"/>
            <a:ext cx="4418257" cy="433295"/>
          </a:xfrm>
          <a:prstGeom prst="line">
            <a:avLst/>
          </a:prstGeom>
          <a:ln w="22225" cap="rnd">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white">
          <a:xfrm>
            <a:off x="0" y="0"/>
            <a:ext cx="12192865" cy="6858000"/>
          </a:xfrm>
          <a:prstGeom prst="rect">
            <a:avLst/>
          </a:prstGeom>
          <a:solidFill>
            <a:srgbClr val="0B5A99">
              <a:alpha val="6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3" tIns="45713" rIns="45713" bIns="45713" numCol="1" spcCol="0" rtlCol="0" fromWordArt="0" anchor="ctr" anchorCtr="0" forceAA="0" compatLnSpc="1">
            <a:prstTxWarp prst="textNoShape">
              <a:avLst/>
            </a:prstTxWarp>
            <a:noAutofit/>
          </a:bodyPr>
          <a:lstStyle/>
          <a:p>
            <a:pPr marL="0" marR="0" lvl="0" indent="0" algn="ctr" defTabSz="913924" rtl="0" eaLnBrk="1" fontAlgn="base" latinLnBrk="0" hangingPunct="1">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Title 1"/>
          <p:cNvSpPr txBox="1">
            <a:spLocks/>
          </p:cNvSpPr>
          <p:nvPr/>
        </p:nvSpPr>
        <p:spPr>
          <a:xfrm>
            <a:off x="0" y="390008"/>
            <a:ext cx="12192000" cy="711205"/>
          </a:xfrm>
          <a:prstGeom prst="rect">
            <a:avLst/>
          </a:prstGeom>
        </p:spPr>
        <p:txBody>
          <a:bodyPr lIns="0" tIns="46573" rIns="93140" bIns="46573"/>
          <a:lstStyle>
            <a:lvl1pPr algn="l" defTabSz="912597" rtl="0" eaLnBrk="1" latinLnBrk="0" hangingPunct="1">
              <a:lnSpc>
                <a:spcPct val="90000"/>
              </a:lnSpc>
              <a:spcBef>
                <a:spcPct val="0"/>
              </a:spcBef>
              <a:buNone/>
              <a:defRPr lang="en-US" sz="4018" b="0" kern="1200" cap="none" spc="-100" baseline="0" dirty="0">
                <a:ln w="3175">
                  <a:noFill/>
                </a:ln>
                <a:solidFill>
                  <a:schemeClr val="tx1">
                    <a:alpha val="99000"/>
                  </a:schemeClr>
                </a:solidFill>
                <a:effectLst/>
                <a:latin typeface="Segoe UI Semilight" panose="020B0402040204020203" pitchFamily="34" charset="0"/>
                <a:ea typeface="+mn-ea"/>
                <a:cs typeface="Segoe UI Semilight" panose="020B0402040204020203" pitchFamily="34" charset="0"/>
              </a:defRPr>
            </a:lvl1pPr>
          </a:lstStyle>
          <a:p>
            <a:pPr marL="0" marR="0" lvl="0" indent="0" algn="ctr" defTabSz="912597"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0" normalizeH="0" baseline="0" noProof="0" dirty="0" smtClean="0">
                <a:ln w="3175">
                  <a:noFill/>
                </a:ln>
                <a:solidFill>
                  <a:prstClr val="white">
                    <a:lumMod val="75000"/>
                    <a:alpha val="99000"/>
                  </a:prstClr>
                </a:solidFill>
                <a:effectLst/>
                <a:uLnTx/>
                <a:uFillTx/>
                <a:latin typeface="Segoe UI Light" panose="020B0502040204020203" pitchFamily="34" charset="0"/>
                <a:ea typeface="+mn-ea"/>
                <a:cs typeface="Segoe UI Light" panose="020B0502040204020203" pitchFamily="34" charset="0"/>
              </a:rPr>
              <a:t>The Windows 10</a:t>
            </a:r>
            <a:r>
              <a:rPr kumimoji="0" lang="en-US" sz="4400" b="0" i="0" u="none" strike="noStrike" kern="1200" cap="none" spc="-100" normalizeH="0" baseline="0" noProof="0" dirty="0" smtClean="0">
                <a:ln w="3175">
                  <a:noFill/>
                </a:ln>
                <a:solidFill>
                  <a:prstClr val="white">
                    <a:alpha val="99000"/>
                  </a:prstClr>
                </a:solidFill>
                <a:effectLst/>
                <a:uLnTx/>
                <a:uFillTx/>
                <a:latin typeface="Segoe UI Light" panose="020B0502040204020203" pitchFamily="34" charset="0"/>
                <a:ea typeface="+mn-ea"/>
                <a:cs typeface="Segoe UI Light" panose="020B0502040204020203" pitchFamily="34" charset="0"/>
              </a:rPr>
              <a:t> family of devices</a:t>
            </a:r>
            <a:endParaRPr kumimoji="0" lang="en-US" sz="4400" b="0" i="0" u="none" strike="noStrike" kern="1200" cap="none" spc="-100" normalizeH="0" baseline="0" noProof="0" dirty="0">
              <a:ln w="3175">
                <a:noFill/>
              </a:ln>
              <a:solidFill>
                <a:prstClr val="white">
                  <a:alpha val="99000"/>
                </a:prstClr>
              </a:solidFill>
              <a:effectLst/>
              <a:uLnTx/>
              <a:uFillTx/>
              <a:latin typeface="Segoe UI Light" panose="020B0502040204020203" pitchFamily="34" charset="0"/>
              <a:ea typeface="+mn-ea"/>
              <a:cs typeface="Segoe UI Light" panose="020B0502040204020203" pitchFamily="34" charset="0"/>
            </a:endParaRPr>
          </a:p>
        </p:txBody>
      </p:sp>
      <p:sp>
        <p:nvSpPr>
          <p:cNvPr id="26" name="Rectangle 25"/>
          <p:cNvSpPr/>
          <p:nvPr/>
        </p:nvSpPr>
        <p:spPr bwMode="auto">
          <a:xfrm>
            <a:off x="183664" y="2539795"/>
            <a:ext cx="11849100" cy="1778410"/>
          </a:xfrm>
          <a:prstGeom prst="rect">
            <a:avLst/>
          </a:prstGeom>
          <a:solidFill>
            <a:srgbClr val="0B5A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7" name="IoT"/>
          <p:cNvGrpSpPr/>
          <p:nvPr/>
        </p:nvGrpSpPr>
        <p:grpSpPr>
          <a:xfrm>
            <a:off x="551589" y="3652089"/>
            <a:ext cx="1869577" cy="629799"/>
            <a:chOff x="1416024" y="2299379"/>
            <a:chExt cx="1194516" cy="357644"/>
          </a:xfrm>
        </p:grpSpPr>
        <p:grpSp>
          <p:nvGrpSpPr>
            <p:cNvPr id="29" name="Group 28"/>
            <p:cNvGrpSpPr/>
            <p:nvPr/>
          </p:nvGrpSpPr>
          <p:grpSpPr>
            <a:xfrm>
              <a:off x="1416024" y="2299379"/>
              <a:ext cx="536466" cy="357644"/>
              <a:chOff x="-503542" y="3789308"/>
              <a:chExt cx="855088" cy="570058"/>
            </a:xfrm>
          </p:grpSpPr>
          <p:pic>
            <p:nvPicPr>
              <p:cNvPr id="32" name="Picture 3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3542" y="3789308"/>
                <a:ext cx="855088" cy="570058"/>
              </a:xfrm>
              <a:prstGeom prst="rect">
                <a:avLst/>
              </a:prstGeom>
            </p:spPr>
          </p:pic>
          <p:sp>
            <p:nvSpPr>
              <p:cNvPr id="33" name="Rectangle 32"/>
              <p:cNvSpPr/>
              <p:nvPr/>
            </p:nvSpPr>
            <p:spPr bwMode="auto">
              <a:xfrm>
                <a:off x="-156532" y="3907633"/>
                <a:ext cx="163767" cy="108088"/>
              </a:xfrm>
              <a:prstGeom prst="rect">
                <a:avLst/>
              </a:prstGeom>
              <a:solidFill>
                <a:srgbClr val="3E849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81" tIns="146225" rIns="182781" bIns="146225" numCol="1" spcCol="0" rtlCol="0" fromWordArt="0" anchor="t" anchorCtr="0" forceAA="0" compatLnSpc="1">
                <a:prstTxWarp prst="textNoShape">
                  <a:avLst/>
                </a:prstTxWarp>
                <a:noAutofit/>
              </a:bodyPr>
              <a:lstStyle/>
              <a:p>
                <a:pPr marL="0" marR="0" lvl="0" indent="0" algn="ctr" defTabSz="931923" rtl="0" eaLnBrk="1" fontAlgn="base" latinLnBrk="0" hangingPunct="1">
                  <a:lnSpc>
                    <a:spcPct val="90000"/>
                  </a:lnSpc>
                  <a:spcBef>
                    <a:spcPct val="0"/>
                  </a:spcBef>
                  <a:spcAft>
                    <a:spcPct val="0"/>
                  </a:spcAft>
                  <a:buClrTx/>
                  <a:buSzTx/>
                  <a:buFontTx/>
                  <a:buNone/>
                  <a:tabLst/>
                  <a:defRPr/>
                </a:pPr>
                <a:endParaRPr kumimoji="0" lang="en-US" sz="2399"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30" name="Picture 2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964336" y="2373614"/>
              <a:ext cx="646204" cy="276945"/>
            </a:xfrm>
            <a:prstGeom prst="rect">
              <a:avLst/>
            </a:prstGeom>
          </p:spPr>
        </p:pic>
      </p:grpSp>
      <p:pic>
        <p:nvPicPr>
          <p:cNvPr id="37" name="PPI"/>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ltGray">
          <a:xfrm>
            <a:off x="7578985" y="2773986"/>
            <a:ext cx="2356084" cy="1437414"/>
          </a:xfrm>
          <a:prstGeom prst="rect">
            <a:avLst/>
          </a:prstGeom>
        </p:spPr>
      </p:pic>
      <p:grpSp>
        <p:nvGrpSpPr>
          <p:cNvPr id="38" name="Xbox"/>
          <p:cNvGrpSpPr/>
          <p:nvPr/>
        </p:nvGrpSpPr>
        <p:grpSpPr>
          <a:xfrm>
            <a:off x="10054313" y="2982369"/>
            <a:ext cx="1454890" cy="894835"/>
            <a:chOff x="7504106" y="1789616"/>
            <a:chExt cx="1454890" cy="894835"/>
          </a:xfrm>
        </p:grpSpPr>
        <p:pic>
          <p:nvPicPr>
            <p:cNvPr id="55" name="Picture 54"/>
            <p:cNvPicPr>
              <a:picLocks noChangeAspect="1"/>
            </p:cNvPicPr>
            <p:nvPr/>
          </p:nvPicPr>
          <p:blipFill rotWithShape="1">
            <a:blip r:embed="rId8" cstate="print">
              <a:extLst>
                <a:ext uri="{28A0092B-C50C-407E-A947-70E740481C1C}">
                  <a14:useLocalDpi xmlns:a14="http://schemas.microsoft.com/office/drawing/2010/main" val="0"/>
                </a:ext>
              </a:extLst>
            </a:blip>
            <a:srcRect b="13180"/>
            <a:stretch/>
          </p:blipFill>
          <p:spPr bwMode="ltGray">
            <a:xfrm>
              <a:off x="7543221" y="1789616"/>
              <a:ext cx="1294011" cy="794288"/>
            </a:xfrm>
            <a:prstGeom prst="rect">
              <a:avLst/>
            </a:prstGeom>
          </p:spPr>
        </p:pic>
        <p:pic>
          <p:nvPicPr>
            <p:cNvPr id="56" name="Picture 55"/>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bwMode="ltGray">
            <a:xfrm>
              <a:off x="7504106" y="2574576"/>
              <a:ext cx="414053" cy="108069"/>
            </a:xfrm>
            <a:prstGeom prst="rect">
              <a:avLst/>
            </a:prstGeom>
          </p:spPr>
        </p:pic>
        <p:pic>
          <p:nvPicPr>
            <p:cNvPr id="57" name="Picture 2"/>
            <p:cNvPicPr>
              <a:picLocks noChangeAspect="1" noChangeArrowheads="1"/>
            </p:cNvPicPr>
            <p:nvPr/>
          </p:nvPicPr>
          <p:blipFill>
            <a:blip r:embed="rId10" cstate="print">
              <a:extLst>
                <a:ext uri="{28A0092B-C50C-407E-A947-70E740481C1C}">
                  <a14:useLocalDpi xmlns:a14="http://schemas.microsoft.com/office/drawing/2010/main" val="0"/>
                </a:ext>
              </a:extLst>
            </a:blip>
            <a:stretch>
              <a:fillRect/>
            </a:stretch>
          </p:blipFill>
          <p:spPr bwMode="ltGray">
            <a:xfrm>
              <a:off x="7560910" y="1808188"/>
              <a:ext cx="1259403" cy="703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8" name="Picture 42"/>
            <p:cNvPicPr>
              <a:picLocks noChangeAspect="1"/>
            </p:cNvPicPr>
            <p:nvPr/>
          </p:nvPicPr>
          <p:blipFill>
            <a:blip r:embed="rId11"/>
            <a:stretch>
              <a:fillRect/>
            </a:stretch>
          </p:blipFill>
          <p:spPr>
            <a:xfrm>
              <a:off x="8455136" y="2514893"/>
              <a:ext cx="503860" cy="169558"/>
            </a:xfrm>
            <a:prstGeom prst="rect">
              <a:avLst/>
            </a:prstGeom>
          </p:spPr>
        </p:pic>
      </p:grpSp>
      <p:grpSp>
        <p:nvGrpSpPr>
          <p:cNvPr id="59" name="Desktop"/>
          <p:cNvGrpSpPr/>
          <p:nvPr/>
        </p:nvGrpSpPr>
        <p:grpSpPr>
          <a:xfrm>
            <a:off x="3849642" y="2911362"/>
            <a:ext cx="2447578" cy="1300038"/>
            <a:chOff x="4270937" y="1317803"/>
            <a:chExt cx="1763993" cy="807574"/>
          </a:xfrm>
        </p:grpSpPr>
        <p:pic>
          <p:nvPicPr>
            <p:cNvPr id="61" name="Picture 60"/>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699147" y="1317803"/>
              <a:ext cx="979063" cy="720272"/>
            </a:xfrm>
            <a:prstGeom prst="rect">
              <a:avLst/>
            </a:prstGeom>
          </p:spPr>
        </p:pic>
        <p:pic>
          <p:nvPicPr>
            <p:cNvPr id="62" name="Picture 61"/>
            <p:cNvPicPr>
              <a:picLocks noChangeAspect="1"/>
            </p:cNvPicPr>
            <p:nvPr/>
          </p:nvPicPr>
          <p:blipFill rotWithShape="1">
            <a:blip r:embed="rId13" cstate="print">
              <a:extLst>
                <a:ext uri="{28A0092B-C50C-407E-A947-70E740481C1C}">
                  <a14:useLocalDpi xmlns:a14="http://schemas.microsoft.com/office/drawing/2010/main" val="0"/>
                </a:ext>
              </a:extLst>
            </a:blip>
            <a:srcRect r="10956" b="15432"/>
            <a:stretch/>
          </p:blipFill>
          <p:spPr>
            <a:xfrm>
              <a:off x="5382160" y="1710177"/>
              <a:ext cx="652770" cy="415200"/>
            </a:xfrm>
            <a:prstGeom prst="rect">
              <a:avLst/>
            </a:prstGeom>
          </p:spPr>
        </p:pic>
        <p:pic>
          <p:nvPicPr>
            <p:cNvPr id="63" name="Picture 62"/>
            <p:cNvPicPr>
              <a:picLocks noChangeAspect="1"/>
            </p:cNvPicPr>
            <p:nvPr/>
          </p:nvPicPr>
          <p:blipFill rotWithShape="1">
            <a:blip r:embed="rId14" cstate="print">
              <a:extLst>
                <a:ext uri="{28A0092B-C50C-407E-A947-70E740481C1C}">
                  <a14:useLocalDpi xmlns:a14="http://schemas.microsoft.com/office/drawing/2010/main" val="0"/>
                </a:ext>
              </a:extLst>
            </a:blip>
            <a:srcRect r="12153"/>
            <a:stretch/>
          </p:blipFill>
          <p:spPr>
            <a:xfrm>
              <a:off x="4270937" y="1591237"/>
              <a:ext cx="674341" cy="434429"/>
            </a:xfrm>
            <a:prstGeom prst="rect">
              <a:avLst/>
            </a:prstGeom>
          </p:spPr>
        </p:pic>
      </p:grpSp>
      <p:grpSp>
        <p:nvGrpSpPr>
          <p:cNvPr id="64" name="Mobile"/>
          <p:cNvGrpSpPr/>
          <p:nvPr/>
        </p:nvGrpSpPr>
        <p:grpSpPr>
          <a:xfrm>
            <a:off x="1616712" y="2754786"/>
            <a:ext cx="2220701" cy="792051"/>
            <a:chOff x="2537869" y="1696055"/>
            <a:chExt cx="1479535" cy="533589"/>
          </a:xfrm>
        </p:grpSpPr>
        <p:pic>
          <p:nvPicPr>
            <p:cNvPr id="66" name="Picture 65"/>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2904095" y="1696055"/>
              <a:ext cx="802009" cy="512760"/>
            </a:xfrm>
            <a:prstGeom prst="rect">
              <a:avLst/>
            </a:prstGeom>
          </p:spPr>
        </p:pic>
        <p:pic>
          <p:nvPicPr>
            <p:cNvPr id="67" name="Picture 66"/>
            <p:cNvPicPr>
              <a:picLocks noChangeAspect="1"/>
            </p:cNvPicPr>
            <p:nvPr/>
          </p:nvPicPr>
          <p:blipFill rotWithShape="1">
            <a:blip r:embed="rId16" cstate="print">
              <a:extLst>
                <a:ext uri="{28A0092B-C50C-407E-A947-70E740481C1C}">
                  <a14:useLocalDpi xmlns:a14="http://schemas.microsoft.com/office/drawing/2010/main" val="0"/>
                </a:ext>
              </a:extLst>
            </a:blip>
            <a:srcRect l="6535" r="9044"/>
            <a:stretch/>
          </p:blipFill>
          <p:spPr>
            <a:xfrm>
              <a:off x="3598949" y="1801537"/>
              <a:ext cx="418455" cy="416817"/>
            </a:xfrm>
            <a:prstGeom prst="rect">
              <a:avLst/>
            </a:prstGeom>
          </p:spPr>
        </p:pic>
        <p:pic>
          <p:nvPicPr>
            <p:cNvPr id="68" name="Picture 67"/>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2537869" y="1861487"/>
              <a:ext cx="458836" cy="352322"/>
            </a:xfrm>
            <a:prstGeom prst="rect">
              <a:avLst/>
            </a:prstGeom>
          </p:spPr>
        </p:pic>
        <p:pic>
          <p:nvPicPr>
            <p:cNvPr id="69" name="Picture 68"/>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2742242" y="1956350"/>
              <a:ext cx="280614" cy="273294"/>
            </a:xfrm>
            <a:prstGeom prst="rect">
              <a:avLst/>
            </a:prstGeom>
          </p:spPr>
        </p:pic>
      </p:grpSp>
      <p:pic>
        <p:nvPicPr>
          <p:cNvPr id="70" name="Picture 69" descr="141215_B-hero_01.png"/>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5829976" y="2807469"/>
            <a:ext cx="1837641" cy="1033443"/>
          </a:xfrm>
          <a:prstGeom prst="rect">
            <a:avLst/>
          </a:prstGeom>
        </p:spPr>
      </p:pic>
      <p:pic>
        <p:nvPicPr>
          <p:cNvPr id="49" name="Picture 48"/>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4624601" y="2662470"/>
            <a:ext cx="752205" cy="224929"/>
          </a:xfrm>
          <a:prstGeom prst="rect">
            <a:avLst/>
          </a:prstGeom>
        </p:spPr>
      </p:pic>
    </p:spTree>
    <p:extLst>
      <p:ext uri="{BB962C8B-B14F-4D97-AF65-F5344CB8AC3E}">
        <p14:creationId xmlns:p14="http://schemas.microsoft.com/office/powerpoint/2010/main" val="2781543426"/>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grayscl/>
            <a:extLst>
              <a:ext uri="{28A0092B-C50C-407E-A947-70E740481C1C}">
                <a14:useLocalDpi xmlns:a14="http://schemas.microsoft.com/office/drawing/2010/main" val="0"/>
              </a:ext>
            </a:extLst>
          </a:blip>
          <a:srcRect l="267" t="13749" r="-1" b="2113"/>
          <a:stretch/>
        </p:blipFill>
        <p:spPr bwMode="auto">
          <a:xfrm>
            <a:off x="0" y="0"/>
            <a:ext cx="1219372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bwMode="auto">
          <a:xfrm>
            <a:off x="-303072" y="-332509"/>
            <a:ext cx="12496800" cy="7523018"/>
          </a:xfrm>
          <a:prstGeom prst="rect">
            <a:avLst/>
          </a:prstGeom>
          <a:solidFill>
            <a:srgbClr val="7030A0">
              <a:alpha val="73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a:xfrm>
            <a:off x="1324945" y="2752661"/>
            <a:ext cx="2619372" cy="995838"/>
          </a:xfrm>
          <a:ln>
            <a:solidFill>
              <a:schemeClr val="accent1"/>
            </a:solidFill>
          </a:ln>
        </p:spPr>
        <p:txBody>
          <a:bodyPr/>
          <a:lstStyle/>
          <a:p>
            <a:r>
              <a:rPr lang="en-GB" dirty="0" smtClean="0"/>
              <a:t>Gesture</a:t>
            </a:r>
            <a:endParaRPr lang="en-GB" dirty="0"/>
          </a:p>
        </p:txBody>
      </p:sp>
      <p:sp>
        <p:nvSpPr>
          <p:cNvPr id="5" name="Title 2"/>
          <p:cNvSpPr txBox="1">
            <a:spLocks/>
          </p:cNvSpPr>
          <p:nvPr/>
        </p:nvSpPr>
        <p:spPr>
          <a:xfrm>
            <a:off x="9488636" y="2752661"/>
            <a:ext cx="1206209"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Ink</a:t>
            </a:r>
            <a:endParaRPr lang="en-GB" dirty="0"/>
          </a:p>
        </p:txBody>
      </p:sp>
      <p:sp>
        <p:nvSpPr>
          <p:cNvPr id="6" name="Title 2"/>
          <p:cNvSpPr txBox="1">
            <a:spLocks/>
          </p:cNvSpPr>
          <p:nvPr/>
        </p:nvSpPr>
        <p:spPr>
          <a:xfrm>
            <a:off x="6759722" y="2752661"/>
            <a:ext cx="2641559"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Speech</a:t>
            </a:r>
            <a:endParaRPr lang="en-GB" dirty="0"/>
          </a:p>
        </p:txBody>
      </p:sp>
      <p:sp>
        <p:nvSpPr>
          <p:cNvPr id="7" name="Title 2"/>
          <p:cNvSpPr txBox="1">
            <a:spLocks/>
          </p:cNvSpPr>
          <p:nvPr/>
        </p:nvSpPr>
        <p:spPr>
          <a:xfrm>
            <a:off x="4031672" y="2752661"/>
            <a:ext cx="2640695" cy="995838"/>
          </a:xfrm>
          <a:prstGeom prst="rect">
            <a:avLst/>
          </a:prstGeom>
          <a:noFill/>
          <a:ln>
            <a:solidFill>
              <a:schemeClr val="accent1"/>
            </a:solidFill>
          </a:ln>
        </p:spPr>
        <p:txBody>
          <a:bodyPr vert="horz" wrap="square" lIns="146304" tIns="91440" rIns="146304" bIns="91440" rtlCol="0" anchor="t" anchorCtr="0">
            <a:spAutoFit/>
          </a:bodyPr>
          <a:lstStyle>
            <a:lvl1pPr algn="l" defTabSz="914367" rtl="0" eaLnBrk="1" latinLnBrk="0" hangingPunct="1">
              <a:lnSpc>
                <a:spcPct val="90000"/>
              </a:lnSpc>
              <a:spcBef>
                <a:spcPct val="0"/>
              </a:spcBef>
              <a:buNone/>
              <a:defRPr lang="en-US" sz="5882" b="0" kern="1200" cap="none" spc="-98"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GB" dirty="0" smtClean="0"/>
              <a:t>Identity</a:t>
            </a:r>
            <a:endParaRPr lang="en-GB" dirty="0"/>
          </a:p>
        </p:txBody>
      </p:sp>
      <p:sp>
        <p:nvSpPr>
          <p:cNvPr id="9" name="TextBox 8"/>
          <p:cNvSpPr txBox="1"/>
          <p:nvPr/>
        </p:nvSpPr>
        <p:spPr>
          <a:xfrm>
            <a:off x="3908953" y="5930113"/>
            <a:ext cx="4057842" cy="738664"/>
          </a:xfrm>
          <a:prstGeom prst="rect">
            <a:avLst/>
          </a:prstGeom>
          <a:noFill/>
        </p:spPr>
        <p:txBody>
          <a:bodyPr wrap="non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200" b="0" i="0" u="none" strike="noStrike" kern="0" cap="none" spc="0" normalizeH="0" baseline="0" noProof="0" dirty="0" smtClean="0">
                <a:ln>
                  <a:noFill/>
                </a:ln>
                <a:solidFill>
                  <a:srgbClr val="FFFFFF"/>
                </a:solidFill>
                <a:effectLst/>
                <a:uLnTx/>
                <a:uFillTx/>
              </a:rPr>
              <a:t>human technologies</a:t>
            </a:r>
          </a:p>
        </p:txBody>
      </p:sp>
    </p:spTree>
    <p:extLst>
      <p:ext uri="{BB962C8B-B14F-4D97-AF65-F5344CB8AC3E}">
        <p14:creationId xmlns:p14="http://schemas.microsoft.com/office/powerpoint/2010/main" val="6858273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anim calcmode="lin" valueType="num">
                                      <p:cBhvr>
                                        <p:cTn id="8" dur="400" fill="hold"/>
                                        <p:tgtEl>
                                          <p:spTgt spid="3"/>
                                        </p:tgtEl>
                                        <p:attrNameLst>
                                          <p:attrName>ppt_x</p:attrName>
                                        </p:attrNameLst>
                                      </p:cBhvr>
                                      <p:tavLst>
                                        <p:tav tm="0">
                                          <p:val>
                                            <p:strVal val="#ppt_x"/>
                                          </p:val>
                                        </p:tav>
                                        <p:tav tm="100000">
                                          <p:val>
                                            <p:strVal val="#ppt_x"/>
                                          </p:val>
                                        </p:tav>
                                      </p:tavLst>
                                    </p:anim>
                                    <p:anim calcmode="lin" valueType="num">
                                      <p:cBhvr>
                                        <p:cTn id="9" dur="4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4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400"/>
                                        <p:tgtEl>
                                          <p:spTgt spid="5"/>
                                        </p:tgtEl>
                                      </p:cBhvr>
                                    </p:animEffect>
                                    <p:anim calcmode="lin" valueType="num">
                                      <p:cBhvr>
                                        <p:cTn id="14" dur="400" fill="hold"/>
                                        <p:tgtEl>
                                          <p:spTgt spid="5"/>
                                        </p:tgtEl>
                                        <p:attrNameLst>
                                          <p:attrName>ppt_x</p:attrName>
                                        </p:attrNameLst>
                                      </p:cBhvr>
                                      <p:tavLst>
                                        <p:tav tm="0">
                                          <p:val>
                                            <p:strVal val="#ppt_x"/>
                                          </p:val>
                                        </p:tav>
                                        <p:tav tm="100000">
                                          <p:val>
                                            <p:strVal val="#ppt_x"/>
                                          </p:val>
                                        </p:tav>
                                      </p:tavLst>
                                    </p:anim>
                                    <p:anim calcmode="lin" valueType="num">
                                      <p:cBhvr>
                                        <p:cTn id="15" dur="4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8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400"/>
                                        <p:tgtEl>
                                          <p:spTgt spid="6"/>
                                        </p:tgtEl>
                                      </p:cBhvr>
                                    </p:animEffect>
                                    <p:anim calcmode="lin" valueType="num">
                                      <p:cBhvr>
                                        <p:cTn id="20" dur="400" fill="hold"/>
                                        <p:tgtEl>
                                          <p:spTgt spid="6"/>
                                        </p:tgtEl>
                                        <p:attrNameLst>
                                          <p:attrName>ppt_x</p:attrName>
                                        </p:attrNameLst>
                                      </p:cBhvr>
                                      <p:tavLst>
                                        <p:tav tm="0">
                                          <p:val>
                                            <p:strVal val="#ppt_x"/>
                                          </p:val>
                                        </p:tav>
                                        <p:tav tm="100000">
                                          <p:val>
                                            <p:strVal val="#ppt_x"/>
                                          </p:val>
                                        </p:tav>
                                      </p:tavLst>
                                    </p:anim>
                                    <p:anim calcmode="lin" valueType="num">
                                      <p:cBhvr>
                                        <p:cTn id="21" dur="40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1200"/>
                            </p:stCondLst>
                            <p:childTnLst>
                              <p:par>
                                <p:cTn id="23" presetID="42"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400"/>
                                        <p:tgtEl>
                                          <p:spTgt spid="7"/>
                                        </p:tgtEl>
                                      </p:cBhvr>
                                    </p:animEffect>
                                    <p:anim calcmode="lin" valueType="num">
                                      <p:cBhvr>
                                        <p:cTn id="26" dur="400" fill="hold"/>
                                        <p:tgtEl>
                                          <p:spTgt spid="7"/>
                                        </p:tgtEl>
                                        <p:attrNameLst>
                                          <p:attrName>ppt_x</p:attrName>
                                        </p:attrNameLst>
                                      </p:cBhvr>
                                      <p:tavLst>
                                        <p:tav tm="0">
                                          <p:val>
                                            <p:strVal val="#ppt_x"/>
                                          </p:val>
                                        </p:tav>
                                        <p:tav tm="100000">
                                          <p:val>
                                            <p:strVal val="#ppt_x"/>
                                          </p:val>
                                        </p:tav>
                                      </p:tavLst>
                                    </p:anim>
                                    <p:anim calcmode="lin" valueType="num">
                                      <p:cBhvr>
                                        <p:cTn id="27" dur="40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1600"/>
                            </p:stCondLst>
                            <p:childTnLst>
                              <p:par>
                                <p:cTn id="29" presetID="42"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400"/>
                                        <p:tgtEl>
                                          <p:spTgt spid="9"/>
                                        </p:tgtEl>
                                      </p:cBhvr>
                                    </p:animEffect>
                                    <p:anim calcmode="lin" valueType="num">
                                      <p:cBhvr>
                                        <p:cTn id="32" dur="400" fill="hold"/>
                                        <p:tgtEl>
                                          <p:spTgt spid="9"/>
                                        </p:tgtEl>
                                        <p:attrNameLst>
                                          <p:attrName>ppt_x</p:attrName>
                                        </p:attrNameLst>
                                      </p:cBhvr>
                                      <p:tavLst>
                                        <p:tav tm="0">
                                          <p:val>
                                            <p:strVal val="#ppt_x"/>
                                          </p:val>
                                        </p:tav>
                                        <p:tav tm="100000">
                                          <p:val>
                                            <p:strVal val="#ppt_x"/>
                                          </p:val>
                                        </p:tav>
                                      </p:tavLst>
                                    </p:anim>
                                    <p:anim calcmode="lin" valueType="num">
                                      <p:cBhvr>
                                        <p:cTn id="33" dur="4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grayscl/>
            <a:extLst>
              <a:ext uri="{28A0092B-C50C-407E-A947-70E740481C1C}">
                <a14:useLocalDpi xmlns:a14="http://schemas.microsoft.com/office/drawing/2010/main" val="0"/>
              </a:ext>
            </a:extLst>
          </a:blip>
          <a:srcRect l="267" t="13749" r="-1" b="2113"/>
          <a:stretch/>
        </p:blipFill>
        <p:spPr bwMode="auto">
          <a:xfrm>
            <a:off x="0" y="0"/>
            <a:ext cx="1219372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bwMode="auto">
          <a:xfrm>
            <a:off x="-138545" y="-304800"/>
            <a:ext cx="12496800" cy="7523018"/>
          </a:xfrm>
          <a:prstGeom prst="rect">
            <a:avLst/>
          </a:prstGeom>
          <a:solidFill>
            <a:srgbClr val="7030A0">
              <a:alpha val="73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a:xfrm>
            <a:off x="1324945" y="2752661"/>
            <a:ext cx="2619372" cy="995838"/>
          </a:xfrm>
          <a:ln>
            <a:solidFill>
              <a:schemeClr val="accent1"/>
            </a:solidFill>
          </a:ln>
        </p:spPr>
        <p:txBody>
          <a:bodyPr/>
          <a:lstStyle/>
          <a:p>
            <a:r>
              <a:rPr lang="en-GB" dirty="0" smtClean="0"/>
              <a:t>Gesture</a:t>
            </a:r>
            <a:endParaRPr lang="en-GB" dirty="0"/>
          </a:p>
        </p:txBody>
      </p:sp>
    </p:spTree>
    <p:extLst>
      <p:ext uri="{BB962C8B-B14F-4D97-AF65-F5344CB8AC3E}">
        <p14:creationId xmlns:p14="http://schemas.microsoft.com/office/powerpoint/2010/main" val="419824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4.16667E-6 -2.59259E-6 L -0.02683 -0.00046 " pathEditMode="relative" rAng="0" ptsTypes="AA">
                                      <p:cBhvr>
                                        <p:cTn id="6" dur="500" fill="hold"/>
                                        <p:tgtEl>
                                          <p:spTgt spid="3"/>
                                        </p:tgtEl>
                                        <p:attrNameLst>
                                          <p:attrName>ppt_x</p:attrName>
                                          <p:attrName>ppt_y</p:attrName>
                                        </p:attrNameLst>
                                      </p:cBhvr>
                                      <p:rCtr x="-1341"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5000"/>
            <a:ext cx="12182475" cy="8121650"/>
          </a:xfrm>
          <a:prstGeom prst="rect">
            <a:avLst/>
          </a:prstGeom>
        </p:spPr>
      </p:pic>
      <p:sp>
        <p:nvSpPr>
          <p:cNvPr id="12" name="Rectangle 11"/>
          <p:cNvSpPr/>
          <p:nvPr/>
        </p:nvSpPr>
        <p:spPr bwMode="auto">
          <a:xfrm>
            <a:off x="0" y="-635000"/>
            <a:ext cx="12192000" cy="8244114"/>
          </a:xfrm>
          <a:prstGeom prst="rect">
            <a:avLst/>
          </a:prstGeom>
          <a:solidFill>
            <a:schemeClr val="accent1">
              <a:alpha val="3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4" name="TextBox 13"/>
          <p:cNvSpPr txBox="1"/>
          <p:nvPr/>
        </p:nvSpPr>
        <p:spPr>
          <a:xfrm>
            <a:off x="620484" y="1023257"/>
            <a:ext cx="1944916" cy="2963888"/>
          </a:xfrm>
          <a:prstGeom prst="rect">
            <a:avLst/>
          </a:prstGeom>
          <a:noFill/>
        </p:spPr>
        <p:txBody>
          <a:bodyPr wrap="square" lIns="182880" tIns="146304" rIns="182880" bIns="146304" rtlCol="0">
            <a:spAutoFit/>
          </a:bodyPr>
          <a:lstStyle/>
          <a:p>
            <a:pPr>
              <a:lnSpc>
                <a:spcPct val="90000"/>
              </a:lnSpc>
              <a:spcAft>
                <a:spcPts val="600"/>
              </a:spcAft>
            </a:pPr>
            <a:r>
              <a:rPr lang="en-US" sz="4400" dirty="0" smtClean="0">
                <a:gradFill>
                  <a:gsLst>
                    <a:gs pos="2917">
                      <a:schemeClr val="tx1"/>
                    </a:gs>
                    <a:gs pos="30000">
                      <a:schemeClr val="tx1"/>
                    </a:gs>
                  </a:gsLst>
                  <a:lin ang="5400000" scaled="0"/>
                </a:gradFill>
                <a:effectLst>
                  <a:outerShdw blurRad="63500" sx="102000" sy="102000" algn="ctr" rotWithShape="0">
                    <a:prstClr val="black">
                      <a:alpha val="40000"/>
                    </a:prstClr>
                  </a:outerShdw>
                </a:effectLst>
              </a:rPr>
              <a:t>You</a:t>
            </a:r>
          </a:p>
          <a:p>
            <a:pPr>
              <a:lnSpc>
                <a:spcPct val="90000"/>
              </a:lnSpc>
              <a:spcAft>
                <a:spcPts val="600"/>
              </a:spcAft>
            </a:pPr>
            <a:r>
              <a:rPr lang="en-US" sz="4400" dirty="0">
                <a:gradFill>
                  <a:gsLst>
                    <a:gs pos="2917">
                      <a:schemeClr val="tx1"/>
                    </a:gs>
                    <a:gs pos="30000">
                      <a:schemeClr val="tx1"/>
                    </a:gs>
                  </a:gsLst>
                  <a:lin ang="5400000" scaled="0"/>
                </a:gradFill>
                <a:effectLst>
                  <a:outerShdw blurRad="63500" sx="102000" sy="102000" algn="ctr" rotWithShape="0">
                    <a:prstClr val="black">
                      <a:alpha val="40000"/>
                    </a:prstClr>
                  </a:outerShdw>
                </a:effectLst>
              </a:rPr>
              <a:t>c</a:t>
            </a:r>
            <a:r>
              <a:rPr lang="en-US" sz="4400" dirty="0" smtClean="0">
                <a:gradFill>
                  <a:gsLst>
                    <a:gs pos="2917">
                      <a:schemeClr val="tx1"/>
                    </a:gs>
                    <a:gs pos="30000">
                      <a:schemeClr val="tx1"/>
                    </a:gs>
                  </a:gsLst>
                  <a:lin ang="5400000" scaled="0"/>
                </a:gradFill>
                <a:effectLst>
                  <a:outerShdw blurRad="63500" sx="102000" sy="102000" algn="ctr" rotWithShape="0">
                    <a:prstClr val="black">
                      <a:alpha val="40000"/>
                    </a:prstClr>
                  </a:outerShdw>
                </a:effectLst>
              </a:rPr>
              <a:t>an’t</a:t>
            </a:r>
          </a:p>
          <a:p>
            <a:pPr>
              <a:lnSpc>
                <a:spcPct val="90000"/>
              </a:lnSpc>
              <a:spcAft>
                <a:spcPts val="600"/>
              </a:spcAft>
            </a:pPr>
            <a:r>
              <a:rPr lang="en-US" sz="4400" dirty="0">
                <a:gradFill>
                  <a:gsLst>
                    <a:gs pos="2917">
                      <a:schemeClr val="tx1"/>
                    </a:gs>
                    <a:gs pos="30000">
                      <a:schemeClr val="tx1"/>
                    </a:gs>
                  </a:gsLst>
                  <a:lin ang="5400000" scaled="0"/>
                </a:gradFill>
                <a:effectLst>
                  <a:outerShdw blurRad="63500" sx="102000" sy="102000" algn="ctr" rotWithShape="0">
                    <a:prstClr val="black">
                      <a:alpha val="40000"/>
                    </a:prstClr>
                  </a:outerShdw>
                </a:effectLst>
              </a:rPr>
              <a:t>t</a:t>
            </a:r>
            <a:r>
              <a:rPr lang="en-US" sz="4400" dirty="0" smtClean="0">
                <a:gradFill>
                  <a:gsLst>
                    <a:gs pos="2917">
                      <a:schemeClr val="tx1"/>
                    </a:gs>
                    <a:gs pos="30000">
                      <a:schemeClr val="tx1"/>
                    </a:gs>
                  </a:gsLst>
                  <a:lin ang="5400000" scaled="0"/>
                </a:gradFill>
                <a:effectLst>
                  <a:outerShdw blurRad="63500" sx="102000" sy="102000" algn="ctr" rotWithShape="0">
                    <a:prstClr val="black">
                      <a:alpha val="40000"/>
                    </a:prstClr>
                  </a:outerShdw>
                </a:effectLst>
              </a:rPr>
              <a:t>ouch</a:t>
            </a:r>
          </a:p>
          <a:p>
            <a:pPr>
              <a:lnSpc>
                <a:spcPct val="90000"/>
              </a:lnSpc>
              <a:spcAft>
                <a:spcPts val="600"/>
              </a:spcAft>
            </a:pPr>
            <a:r>
              <a:rPr lang="en-US" sz="4400" dirty="0" smtClean="0">
                <a:gradFill>
                  <a:gsLst>
                    <a:gs pos="2917">
                      <a:schemeClr val="tx1"/>
                    </a:gs>
                    <a:gs pos="30000">
                      <a:schemeClr val="tx1"/>
                    </a:gs>
                  </a:gsLst>
                  <a:lin ang="5400000" scaled="0"/>
                </a:gradFill>
                <a:effectLst>
                  <a:outerShdw blurRad="63500" sx="102000" sy="102000" algn="ctr" rotWithShape="0">
                    <a:prstClr val="black">
                      <a:alpha val="40000"/>
                    </a:prstClr>
                  </a:outerShdw>
                </a:effectLst>
              </a:rPr>
              <a:t>this</a:t>
            </a:r>
          </a:p>
        </p:txBody>
      </p:sp>
    </p:spTree>
    <p:extLst>
      <p:ext uri="{BB962C8B-B14F-4D97-AF65-F5344CB8AC3E}">
        <p14:creationId xmlns:p14="http://schemas.microsoft.com/office/powerpoint/2010/main" val="789633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5000"/>
            <a:ext cx="12182475" cy="8121650"/>
          </a:xfrm>
          <a:prstGeom prst="rect">
            <a:avLst/>
          </a:prstGeom>
        </p:spPr>
      </p:pic>
      <p:sp>
        <p:nvSpPr>
          <p:cNvPr id="12" name="Rectangle 11"/>
          <p:cNvSpPr/>
          <p:nvPr/>
        </p:nvSpPr>
        <p:spPr bwMode="auto">
          <a:xfrm>
            <a:off x="0" y="-635000"/>
            <a:ext cx="12192000" cy="8244114"/>
          </a:xfrm>
          <a:prstGeom prst="rect">
            <a:avLst/>
          </a:prstGeom>
          <a:solidFill>
            <a:schemeClr val="accent1">
              <a:alpha val="3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3" name="TextBox 12"/>
          <p:cNvSpPr txBox="1"/>
          <p:nvPr/>
        </p:nvSpPr>
        <p:spPr>
          <a:xfrm>
            <a:off x="620484" y="1023257"/>
            <a:ext cx="2021116" cy="2963888"/>
          </a:xfrm>
          <a:prstGeom prst="rect">
            <a:avLst/>
          </a:prstGeom>
          <a:noFill/>
        </p:spPr>
        <p:txBody>
          <a:bodyPr wrap="square" lIns="182880" tIns="146304" rIns="182880" bIns="146304" rtlCol="0">
            <a:spAutoFit/>
          </a:bodyPr>
          <a:lstStyle/>
          <a:p>
            <a:pPr>
              <a:lnSpc>
                <a:spcPct val="90000"/>
              </a:lnSpc>
              <a:spcAft>
                <a:spcPts val="600"/>
              </a:spcAft>
            </a:pPr>
            <a:r>
              <a:rPr lang="en-US" sz="4400" dirty="0" smtClean="0">
                <a:gradFill>
                  <a:gsLst>
                    <a:gs pos="2917">
                      <a:schemeClr val="tx1"/>
                    </a:gs>
                    <a:gs pos="30000">
                      <a:schemeClr val="tx1"/>
                    </a:gs>
                  </a:gsLst>
                  <a:lin ang="5400000" scaled="0"/>
                </a:gradFill>
                <a:effectLst>
                  <a:outerShdw blurRad="63500" sx="102000" sy="102000" algn="ctr" rotWithShape="0">
                    <a:prstClr val="black">
                      <a:alpha val="40000"/>
                    </a:prstClr>
                  </a:outerShdw>
                </a:effectLst>
              </a:rPr>
              <a:t>I </a:t>
            </a:r>
          </a:p>
          <a:p>
            <a:pPr>
              <a:lnSpc>
                <a:spcPct val="90000"/>
              </a:lnSpc>
              <a:spcAft>
                <a:spcPts val="600"/>
              </a:spcAft>
            </a:pPr>
            <a:r>
              <a:rPr lang="en-US" sz="4400" dirty="0">
                <a:gradFill>
                  <a:gsLst>
                    <a:gs pos="2917">
                      <a:schemeClr val="tx1"/>
                    </a:gs>
                    <a:gs pos="30000">
                      <a:schemeClr val="tx1"/>
                    </a:gs>
                  </a:gsLst>
                  <a:lin ang="5400000" scaled="0"/>
                </a:gradFill>
                <a:effectLst>
                  <a:outerShdw blurRad="63500" sx="102000" sy="102000" algn="ctr" rotWithShape="0">
                    <a:prstClr val="black">
                      <a:alpha val="40000"/>
                    </a:prstClr>
                  </a:outerShdw>
                </a:effectLst>
              </a:rPr>
              <a:t>c</a:t>
            </a:r>
            <a:r>
              <a:rPr lang="en-US" sz="4400" dirty="0" smtClean="0">
                <a:gradFill>
                  <a:gsLst>
                    <a:gs pos="2917">
                      <a:schemeClr val="tx1"/>
                    </a:gs>
                    <a:gs pos="30000">
                      <a:schemeClr val="tx1"/>
                    </a:gs>
                  </a:gsLst>
                  <a:lin ang="5400000" scaled="0"/>
                </a:gradFill>
                <a:effectLst>
                  <a:outerShdw blurRad="63500" sx="102000" sy="102000" algn="ctr" rotWithShape="0">
                    <a:prstClr val="black">
                      <a:alpha val="40000"/>
                    </a:prstClr>
                  </a:outerShdw>
                </a:effectLst>
              </a:rPr>
              <a:t>an</a:t>
            </a:r>
          </a:p>
          <a:p>
            <a:pPr>
              <a:lnSpc>
                <a:spcPct val="90000"/>
              </a:lnSpc>
              <a:spcAft>
                <a:spcPts val="600"/>
              </a:spcAft>
            </a:pPr>
            <a:r>
              <a:rPr lang="en-US" sz="4400" dirty="0" smtClean="0">
                <a:gradFill>
                  <a:gsLst>
                    <a:gs pos="2917">
                      <a:schemeClr val="tx1"/>
                    </a:gs>
                    <a:gs pos="30000">
                      <a:schemeClr val="tx1"/>
                    </a:gs>
                  </a:gsLst>
                  <a:lin ang="5400000" scaled="0"/>
                </a:gradFill>
                <a:effectLst>
                  <a:outerShdw blurRad="63500" sx="102000" sy="102000" algn="ctr" rotWithShape="0">
                    <a:prstClr val="black">
                      <a:alpha val="40000"/>
                    </a:prstClr>
                  </a:outerShdw>
                </a:effectLst>
              </a:rPr>
              <a:t>touch</a:t>
            </a:r>
          </a:p>
          <a:p>
            <a:pPr>
              <a:lnSpc>
                <a:spcPct val="90000"/>
              </a:lnSpc>
              <a:spcAft>
                <a:spcPts val="600"/>
              </a:spcAft>
            </a:pPr>
            <a:r>
              <a:rPr lang="en-US" sz="4400" dirty="0" smtClean="0">
                <a:gradFill>
                  <a:gsLst>
                    <a:gs pos="2917">
                      <a:schemeClr val="tx1"/>
                    </a:gs>
                    <a:gs pos="30000">
                      <a:schemeClr val="tx1"/>
                    </a:gs>
                  </a:gsLst>
                  <a:lin ang="5400000" scaled="0"/>
                </a:gradFill>
                <a:effectLst>
                  <a:outerShdw blurRad="63500" sx="102000" sy="102000" algn="ctr" rotWithShape="0">
                    <a:prstClr val="black">
                      <a:alpha val="40000"/>
                    </a:prstClr>
                  </a:outerShdw>
                </a:effectLst>
              </a:rPr>
              <a:t>this</a:t>
            </a:r>
          </a:p>
        </p:txBody>
      </p:sp>
    </p:spTree>
    <p:extLst>
      <p:ext uri="{BB962C8B-B14F-4D97-AF65-F5344CB8AC3E}">
        <p14:creationId xmlns:p14="http://schemas.microsoft.com/office/powerpoint/2010/main" val="2974789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10.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989475B9-DB6C-4EAF-8622-952BB3581377}" vid="{3DC98DF2-15D7-439F-8B72-0561DF431F48}"/>
    </a:ext>
  </a:extLst>
</a:theme>
</file>

<file path=ppt/theme/theme11.xml><?xml version="1.0" encoding="utf-8"?>
<a:theme xmlns:a="http://schemas.openxmlformats.org/drawingml/2006/main" name="Office Theme">
  <a:themeElements>
    <a:clrScheme name="Windows Camp">
      <a:dk1>
        <a:srgbClr val="060F18"/>
      </a:dk1>
      <a:lt1>
        <a:sysClr val="window" lastClr="FFFFFF"/>
      </a:lt1>
      <a:dk2>
        <a:srgbClr val="005AA4"/>
      </a:dk2>
      <a:lt2>
        <a:srgbClr val="FFFFFF"/>
      </a:lt2>
      <a:accent1>
        <a:srgbClr val="0078D7"/>
      </a:accent1>
      <a:accent2>
        <a:srgbClr val="69B15C"/>
      </a:accent2>
      <a:accent3>
        <a:srgbClr val="009245"/>
      </a:accent3>
      <a:accent4>
        <a:srgbClr val="FFFF00"/>
      </a:accent4>
      <a:accent5>
        <a:srgbClr val="FC6508"/>
      </a:accent5>
      <a:accent6>
        <a:srgbClr val="E03E08"/>
      </a:accent6>
      <a:hlink>
        <a:srgbClr val="29ABE2"/>
      </a:hlink>
      <a:folHlink>
        <a:srgbClr val="52377E"/>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3.xml><?xml version="1.0" encoding="utf-8"?>
<a:theme xmlns:a="http://schemas.openxmlformats.org/drawingml/2006/main" name="BUILD WHITE TEMPLATE">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49F2FD16-922B-4720-BA86-EE1768600449}"/>
    </a:ext>
  </a:extLst>
</a:theme>
</file>

<file path=ppt/theme/theme4.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989475B9-DB6C-4EAF-8622-952BB3581377}" vid="{3DC98DF2-15D7-439F-8B72-0561DF431F48}"/>
    </a:ext>
  </a:extLst>
</a:theme>
</file>

<file path=ppt/theme/theme5.xml><?xml version="1.0" encoding="utf-8"?>
<a:theme xmlns:a="http://schemas.openxmlformats.org/drawingml/2006/main" name="7_Exec_Retreat_IEB_r01">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800" dirty="0" err="1" smtClean="0">
            <a:gradFill>
              <a:gsLst>
                <a:gs pos="2917">
                  <a:schemeClr val="tx1"/>
                </a:gs>
                <a:gs pos="30000">
                  <a:schemeClr val="tx1"/>
                </a:gs>
              </a:gsLst>
              <a:lin ang="5400000" scaled="0"/>
            </a:gradFill>
          </a:defRPr>
        </a:defPPr>
      </a:lstStyle>
    </a:txDef>
  </a:objectDefaults>
  <a:extraClrSchemeLst/>
</a:theme>
</file>

<file path=ppt/theme/theme6.xml><?xml version="1.0" encoding="utf-8"?>
<a:theme xmlns:a="http://schemas.openxmlformats.org/drawingml/2006/main" name="8_Exec_Retreat_IEB_r01">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800" dirty="0" err="1" smtClean="0">
            <a:gradFill>
              <a:gsLst>
                <a:gs pos="2917">
                  <a:schemeClr val="tx1"/>
                </a:gs>
                <a:gs pos="30000">
                  <a:schemeClr val="tx1"/>
                </a:gs>
              </a:gsLst>
              <a:lin ang="5400000" scaled="0"/>
            </a:gradFill>
          </a:defRPr>
        </a:defPPr>
      </a:lstStyle>
    </a:txDef>
  </a:objectDefaults>
  <a:extraClrSchemeLst/>
</a:theme>
</file>

<file path=ppt/theme/theme7.xml><?xml version="1.0" encoding="utf-8"?>
<a:theme xmlns:a="http://schemas.openxmlformats.org/drawingml/2006/main" name="9_Exec_Retreat_IEB_r01">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800" dirty="0" err="1" smtClean="0">
            <a:gradFill>
              <a:gsLst>
                <a:gs pos="2917">
                  <a:schemeClr val="tx1"/>
                </a:gs>
                <a:gs pos="30000">
                  <a:schemeClr val="tx1"/>
                </a:gs>
              </a:gsLst>
              <a:lin ang="5400000" scaled="0"/>
            </a:gradFill>
          </a:defRPr>
        </a:defPPr>
      </a:lstStyle>
    </a:txDef>
  </a:objectDefaults>
  <a:extraClrSchemeLst/>
</a:theme>
</file>

<file path=ppt/theme/theme8.xml><?xml version="1.0" encoding="utf-8"?>
<a:theme xmlns:a="http://schemas.openxmlformats.org/drawingml/2006/main" name="MS Brand White 16-9_Dec-2013">
  <a:themeElements>
    <a:clrScheme name="Custom 85">
      <a:dk1>
        <a:srgbClr val="505050"/>
      </a:dk1>
      <a:lt1>
        <a:srgbClr val="FFFFFF"/>
      </a:lt1>
      <a:dk2>
        <a:srgbClr val="0072C6"/>
      </a:dk2>
      <a:lt2>
        <a:srgbClr val="D2D2D2"/>
      </a:lt2>
      <a:accent1>
        <a:srgbClr val="0072C6"/>
      </a:accent1>
      <a:accent2>
        <a:srgbClr val="002050"/>
      </a:accent2>
      <a:accent3>
        <a:srgbClr val="00BCF2"/>
      </a:accent3>
      <a:accent4>
        <a:srgbClr val="008272"/>
      </a:accent4>
      <a:accent5>
        <a:srgbClr val="68217A"/>
      </a:accent5>
      <a:accent6>
        <a:srgbClr val="B4009E"/>
      </a:accent6>
      <a:hlink>
        <a:srgbClr val="0072C6"/>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Dec2013_PRELIM.potx" id="{3C825910-E241-4A9F-A328-6AC2DE27D4BB}" vid="{D9F5F194-A5AE-4351-8DA4-8121ACE344F9}"/>
    </a:ext>
  </a:extLst>
</a:theme>
</file>

<file path=ppt/theme/theme9.xml><?xml version="1.0" encoding="utf-8"?>
<a:theme xmlns:a="http://schemas.openxmlformats.org/drawingml/2006/main" name="2_MS Brand White 16-9_Dec-2013">
  <a:themeElements>
    <a:clrScheme name="Custom 85">
      <a:dk1>
        <a:srgbClr val="505050"/>
      </a:dk1>
      <a:lt1>
        <a:srgbClr val="FFFFFF"/>
      </a:lt1>
      <a:dk2>
        <a:srgbClr val="0072C6"/>
      </a:dk2>
      <a:lt2>
        <a:srgbClr val="D2D2D2"/>
      </a:lt2>
      <a:accent1>
        <a:srgbClr val="0072C6"/>
      </a:accent1>
      <a:accent2>
        <a:srgbClr val="002050"/>
      </a:accent2>
      <a:accent3>
        <a:srgbClr val="00BCF2"/>
      </a:accent3>
      <a:accent4>
        <a:srgbClr val="008272"/>
      </a:accent4>
      <a:accent5>
        <a:srgbClr val="68217A"/>
      </a:accent5>
      <a:accent6>
        <a:srgbClr val="B4009E"/>
      </a:accent6>
      <a:hlink>
        <a:srgbClr val="0072C6"/>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Dec2013_PRELIM.potx" id="{3C825910-E241-4A9F-A328-6AC2DE27D4BB}" vid="{D9F5F194-A5AE-4351-8DA4-8121ACE344F9}"/>
    </a:ext>
  </a:extLst>
</a:theme>
</file>

<file path=docProps/app.xml><?xml version="1.0" encoding="utf-8"?>
<Properties xmlns="http://schemas.openxmlformats.org/officeDocument/2006/extended-properties" xmlns:vt="http://schemas.openxmlformats.org/officeDocument/2006/docPropsVTypes">
  <TotalTime>3173</TotalTime>
  <Words>1517</Words>
  <Application>Microsoft Office PowerPoint</Application>
  <PresentationFormat>Широкоэкранный</PresentationFormat>
  <Paragraphs>164</Paragraphs>
  <Slides>22</Slides>
  <Notes>19</Notes>
  <HiddenSlides>0</HiddenSlides>
  <MMClips>1</MMClips>
  <ScaleCrop>false</ScaleCrop>
  <HeadingPairs>
    <vt:vector size="6" baseType="variant">
      <vt:variant>
        <vt:lpstr>Использованные шрифты</vt:lpstr>
      </vt:variant>
      <vt:variant>
        <vt:i4>13</vt:i4>
      </vt:variant>
      <vt:variant>
        <vt:lpstr>Тема</vt:lpstr>
      </vt:variant>
      <vt:variant>
        <vt:i4>11</vt:i4>
      </vt:variant>
      <vt:variant>
        <vt:lpstr>Заголовки слайдов</vt:lpstr>
      </vt:variant>
      <vt:variant>
        <vt:i4>22</vt:i4>
      </vt:variant>
    </vt:vector>
  </HeadingPairs>
  <TitlesOfParts>
    <vt:vector size="46" baseType="lpstr">
      <vt:lpstr>Arial</vt:lpstr>
      <vt:lpstr>Avenir LT Pro 45 Book</vt:lpstr>
      <vt:lpstr>Bebas Neue Bold</vt:lpstr>
      <vt:lpstr>Calibri</vt:lpstr>
      <vt:lpstr>Consolas</vt:lpstr>
      <vt:lpstr>ＭＳ Ｐゴシック</vt:lpstr>
      <vt:lpstr>Oblik Serif Bold</vt:lpstr>
      <vt:lpstr>Segoe Pro</vt:lpstr>
      <vt:lpstr>Segoe UI</vt:lpstr>
      <vt:lpstr>Segoe UI Light</vt:lpstr>
      <vt:lpstr>Segoe UI Semibold</vt:lpstr>
      <vt:lpstr>Segoe UI Semilight</vt:lpstr>
      <vt:lpstr>Wingdings</vt:lpstr>
      <vt:lpstr>BUILD CHARCOAL BACKGROUND</vt:lpstr>
      <vt:lpstr>1_BUILD CHARCOAL BACKGROUND</vt:lpstr>
      <vt:lpstr>BUILD WHITE TEMPLATE</vt:lpstr>
      <vt:lpstr>5-30629_Build_Template_WHITE</vt:lpstr>
      <vt:lpstr>7_Exec_Retreat_IEB_r01</vt:lpstr>
      <vt:lpstr>8_Exec_Retreat_IEB_r01</vt:lpstr>
      <vt:lpstr>9_Exec_Retreat_IEB_r01</vt:lpstr>
      <vt:lpstr>MS Brand White 16-9_Dec-2013</vt:lpstr>
      <vt:lpstr>2_MS Brand White 16-9_Dec-2013</vt:lpstr>
      <vt:lpstr>1_5-30629_Build_Template_WHITE</vt:lpstr>
      <vt:lpstr>Office Theme</vt:lpstr>
      <vt:lpstr>Презентация PowerPoint</vt:lpstr>
      <vt:lpstr>Презентация PowerPoint</vt:lpstr>
      <vt:lpstr>Более персонализированные приложения</vt:lpstr>
      <vt:lpstr>“Windows 10 is the first step to an era of more personal computing”</vt:lpstr>
      <vt:lpstr>Презентация PowerPoint</vt:lpstr>
      <vt:lpstr>Gesture</vt:lpstr>
      <vt:lpstr>Gesture</vt:lpstr>
      <vt:lpstr>Презентация PowerPoint</vt:lpstr>
      <vt:lpstr>Презентация PowerPoint</vt:lpstr>
      <vt:lpstr>Gesture</vt:lpstr>
      <vt:lpstr>Презентация PowerPoint</vt:lpstr>
      <vt:lpstr>Презентация PowerPoint</vt:lpstr>
      <vt:lpstr>Gesture</vt:lpstr>
      <vt:lpstr>Презентация PowerPoint</vt:lpstr>
      <vt:lpstr>Speech Recognition and Synthesis done easy</vt:lpstr>
      <vt:lpstr>Cortana</vt:lpstr>
      <vt:lpstr>Gesture</vt:lpstr>
      <vt:lpstr>Презентация PowerPoint</vt:lpstr>
      <vt:lpstr>Writing is human</vt:lpstr>
      <vt:lpstr>DirectInk: New ink platform for Windows apps</vt:lpstr>
      <vt:lpstr>Lab:  Working with Ink Input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Andy Wigley</dc:creator>
  <cp:lastModifiedBy>Dmitry Soshnikov</cp:lastModifiedBy>
  <cp:revision>255</cp:revision>
  <dcterms:created xsi:type="dcterms:W3CDTF">2015-05-13T18:53:57Z</dcterms:created>
  <dcterms:modified xsi:type="dcterms:W3CDTF">2015-10-15T09:14:53Z</dcterms:modified>
</cp:coreProperties>
</file>

<file path=docProps/thumbnail.jpeg>
</file>